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1"/>
  </p:notesMasterIdLst>
  <p:handoutMasterIdLst>
    <p:handoutMasterId r:id="rId12"/>
  </p:handoutMasterIdLst>
  <p:sldIdLst>
    <p:sldId id="410" r:id="rId2"/>
    <p:sldId id="434" r:id="rId3"/>
    <p:sldId id="435" r:id="rId4"/>
    <p:sldId id="412" r:id="rId5"/>
    <p:sldId id="444" r:id="rId6"/>
    <p:sldId id="437" r:id="rId7"/>
    <p:sldId id="439" r:id="rId8"/>
    <p:sldId id="440" r:id="rId9"/>
    <p:sldId id="441" r:id="rId10"/>
  </p:sldIdLst>
  <p:sldSz cx="12192000" cy="6858000"/>
  <p:notesSz cx="6858000" cy="9144000"/>
  <p:embeddedFontLst>
    <p:embeddedFont>
      <p:font typeface="Oxanium" pitchFamily="2" charset="0"/>
      <p:regular r:id="rId13"/>
      <p:bold r:id="rId14"/>
    </p:embeddedFont>
    <p:embeddedFont>
      <p:font typeface="Saira" pitchFamily="2" charset="0"/>
      <p:regular r:id="rId15"/>
      <p:bold r:id="rId16"/>
      <p:italic r:id="rId17"/>
      <p:boldItalic r:id="rId18"/>
    </p:embeddedFont>
    <p:embeddedFont>
      <p:font typeface="Source Sans Pro" panose="020B0503030403020204" pitchFamily="34" charset="0"/>
      <p:regular r:id="rId19"/>
      <p:bold r:id="rId20"/>
      <p:italic r:id="rId21"/>
      <p:bold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C0C0C0"/>
    <a:srgbClr val="5BBC15"/>
    <a:srgbClr val="D84320"/>
    <a:srgbClr val="000000"/>
    <a:srgbClr val="F2F2F2"/>
    <a:srgbClr val="969696"/>
    <a:srgbClr val="B2B2B2"/>
    <a:srgbClr val="0000FF"/>
    <a:srgbClr val="25A9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83894" autoAdjust="0"/>
  </p:normalViewPr>
  <p:slideViewPr>
    <p:cSldViewPr snapToGrid="0" showGuides="1">
      <p:cViewPr varScale="1">
        <p:scale>
          <a:sx n="88" d="100"/>
          <a:sy n="88" d="100"/>
        </p:scale>
        <p:origin x="138" y="78"/>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Gross" userId="11a301fb-46d4-41e7-bccd-61c9ee17ec8d" providerId="ADAL" clId="{38F0DF57-6702-43C2-9BF9-0374EF80ABE3}"/>
    <pc:docChg chg="undo custSel addSld delSld modSld sldOrd">
      <pc:chgData name="Alan Gross" userId="11a301fb-46d4-41e7-bccd-61c9ee17ec8d" providerId="ADAL" clId="{38F0DF57-6702-43C2-9BF9-0374EF80ABE3}" dt="2024-11-08T14:51:26.195" v="435" actId="27636"/>
      <pc:docMkLst>
        <pc:docMk/>
      </pc:docMkLst>
      <pc:sldChg chg="addSp modSp mod">
        <pc:chgData name="Alan Gross" userId="11a301fb-46d4-41e7-bccd-61c9ee17ec8d" providerId="ADAL" clId="{38F0DF57-6702-43C2-9BF9-0374EF80ABE3}" dt="2024-11-08T14:50:41.611" v="433"/>
        <pc:sldMkLst>
          <pc:docMk/>
          <pc:sldMk cId="209667212" sldId="436"/>
        </pc:sldMkLst>
        <pc:spChg chg="add mod">
          <ac:chgData name="Alan Gross" userId="11a301fb-46d4-41e7-bccd-61c9ee17ec8d" providerId="ADAL" clId="{38F0DF57-6702-43C2-9BF9-0374EF80ABE3}" dt="2024-11-08T14:39:34.149" v="398" actId="20577"/>
          <ac:spMkLst>
            <pc:docMk/>
            <pc:sldMk cId="209667212" sldId="436"/>
            <ac:spMk id="3" creationId="{F28C867F-F807-80F3-D6A5-7E33BFD6B8F9}"/>
          </ac:spMkLst>
        </pc:spChg>
        <pc:spChg chg="add mod">
          <ac:chgData name="Alan Gross" userId="11a301fb-46d4-41e7-bccd-61c9ee17ec8d" providerId="ADAL" clId="{38F0DF57-6702-43C2-9BF9-0374EF80ABE3}" dt="2024-11-08T14:40:11.197" v="408" actId="6549"/>
          <ac:spMkLst>
            <pc:docMk/>
            <pc:sldMk cId="209667212" sldId="436"/>
            <ac:spMk id="4" creationId="{66427009-240B-5CB2-83A6-6EFB7E4BB803}"/>
          </ac:spMkLst>
        </pc:spChg>
        <pc:picChg chg="mod">
          <ac:chgData name="Alan Gross" userId="11a301fb-46d4-41e7-bccd-61c9ee17ec8d" providerId="ADAL" clId="{38F0DF57-6702-43C2-9BF9-0374EF80ABE3}" dt="2024-11-08T14:50:41.611" v="433"/>
          <ac:picMkLst>
            <pc:docMk/>
            <pc:sldMk cId="209667212" sldId="436"/>
            <ac:picMk id="10" creationId="{C0ED0085-2237-BB8F-A95D-12673DC1DA2A}"/>
          </ac:picMkLst>
        </pc:picChg>
      </pc:sldChg>
      <pc:sldChg chg="modSp mod">
        <pc:chgData name="Alan Gross" userId="11a301fb-46d4-41e7-bccd-61c9ee17ec8d" providerId="ADAL" clId="{38F0DF57-6702-43C2-9BF9-0374EF80ABE3}" dt="2024-11-08T14:51:26.195" v="435" actId="27636"/>
        <pc:sldMkLst>
          <pc:docMk/>
          <pc:sldMk cId="2796998467" sldId="441"/>
        </pc:sldMkLst>
        <pc:spChg chg="mod">
          <ac:chgData name="Alan Gross" userId="11a301fb-46d4-41e7-bccd-61c9ee17ec8d" providerId="ADAL" clId="{38F0DF57-6702-43C2-9BF9-0374EF80ABE3}" dt="2024-11-08T14:51:26.195" v="435" actId="27636"/>
          <ac:spMkLst>
            <pc:docMk/>
            <pc:sldMk cId="2796998467" sldId="441"/>
            <ac:spMk id="8" creationId="{69F4117D-69AF-8D92-47D4-1C2D94422824}"/>
          </ac:spMkLst>
        </pc:spChg>
      </pc:sldChg>
      <pc:sldChg chg="addSp modSp add del mod">
        <pc:chgData name="Alan Gross" userId="11a301fb-46d4-41e7-bccd-61c9ee17ec8d" providerId="ADAL" clId="{38F0DF57-6702-43C2-9BF9-0374EF80ABE3}" dt="2024-11-08T14:46:52.672" v="428" actId="47"/>
        <pc:sldMkLst>
          <pc:docMk/>
          <pc:sldMk cId="321324233" sldId="442"/>
        </pc:sldMkLst>
        <pc:graphicFrameChg chg="add mod">
          <ac:chgData name="Alan Gross" userId="11a301fb-46d4-41e7-bccd-61c9ee17ec8d" providerId="ADAL" clId="{38F0DF57-6702-43C2-9BF9-0374EF80ABE3}" dt="2024-11-08T14:42:17.697" v="413"/>
          <ac:graphicFrameMkLst>
            <pc:docMk/>
            <pc:sldMk cId="321324233" sldId="442"/>
            <ac:graphicFrameMk id="5" creationId="{E413BAA6-F281-A72B-EFB2-A1F49F7E6D21}"/>
          </ac:graphicFrameMkLst>
        </pc:graphicFrameChg>
        <pc:graphicFrameChg chg="add mod">
          <ac:chgData name="Alan Gross" userId="11a301fb-46d4-41e7-bccd-61c9ee17ec8d" providerId="ADAL" clId="{38F0DF57-6702-43C2-9BF9-0374EF80ABE3}" dt="2024-11-08T14:46:04.541" v="417"/>
          <ac:graphicFrameMkLst>
            <pc:docMk/>
            <pc:sldMk cId="321324233" sldId="442"/>
            <ac:graphicFrameMk id="6" creationId="{2673A94F-6C1A-37B5-08B5-205AE7CFE404}"/>
          </ac:graphicFrameMkLst>
        </pc:graphicFrameChg>
      </pc:sldChg>
      <pc:sldChg chg="add del">
        <pc:chgData name="Alan Gross" userId="11a301fb-46d4-41e7-bccd-61c9ee17ec8d" providerId="ADAL" clId="{38F0DF57-6702-43C2-9BF9-0374EF80ABE3}" dt="2024-11-08T14:40:50.559" v="410" actId="2890"/>
        <pc:sldMkLst>
          <pc:docMk/>
          <pc:sldMk cId="1456544325" sldId="442"/>
        </pc:sldMkLst>
      </pc:sldChg>
      <pc:sldChg chg="addSp modSp add mod ord">
        <pc:chgData name="Alan Gross" userId="11a301fb-46d4-41e7-bccd-61c9ee17ec8d" providerId="ADAL" clId="{38F0DF57-6702-43C2-9BF9-0374EF80ABE3}" dt="2024-11-08T14:49:41.917" v="432" actId="207"/>
        <pc:sldMkLst>
          <pc:docMk/>
          <pc:sldMk cId="22205832" sldId="443"/>
        </pc:sldMkLst>
        <pc:spChg chg="add mod">
          <ac:chgData name="Alan Gross" userId="11a301fb-46d4-41e7-bccd-61c9ee17ec8d" providerId="ADAL" clId="{38F0DF57-6702-43C2-9BF9-0374EF80ABE3}" dt="2024-11-08T14:49:41.917" v="432" actId="207"/>
          <ac:spMkLst>
            <pc:docMk/>
            <pc:sldMk cId="22205832" sldId="443"/>
            <ac:spMk id="3" creationId="{822FC6C9-A7C0-462B-2EF8-1CFE7DB1001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rgbClr val="5BBC15"/>
            </a:solidFill>
            <a:ln>
              <a:noFill/>
            </a:ln>
            <a:effectLst/>
          </c:spPr>
          <c:invertIfNegative val="0"/>
          <c:dPt>
            <c:idx val="0"/>
            <c:invertIfNegative val="0"/>
            <c:bubble3D val="0"/>
            <c:spPr>
              <a:solidFill>
                <a:srgbClr val="C0C0C0"/>
              </a:solidFill>
              <a:ln>
                <a:noFill/>
              </a:ln>
              <a:effectLst/>
            </c:spPr>
            <c:extLst>
              <c:ext xmlns:c16="http://schemas.microsoft.com/office/drawing/2014/chart" uri="{C3380CC4-5D6E-409C-BE32-E72D297353CC}">
                <c16:uniqueId val="{00000001-1D21-4561-9926-2A6A7C5BB0BE}"/>
              </c:ext>
            </c:extLst>
          </c:dPt>
          <c:dPt>
            <c:idx val="1"/>
            <c:invertIfNegative val="0"/>
            <c:bubble3D val="0"/>
            <c:spPr>
              <a:solidFill>
                <a:srgbClr val="5BBC15"/>
              </a:solidFill>
              <a:ln>
                <a:noFill/>
              </a:ln>
              <a:effectLst/>
            </c:spPr>
            <c:extLst>
              <c:ext xmlns:c16="http://schemas.microsoft.com/office/drawing/2014/chart" uri="{C3380CC4-5D6E-409C-BE32-E72D297353CC}">
                <c16:uniqueId val="{00000003-1D21-4561-9926-2A6A7C5BB0BE}"/>
              </c:ext>
            </c:extLst>
          </c:dPt>
          <c:val>
            <c:numRef>
              <c:f>Sheet1!$A$2:$A$3</c:f>
              <c:numCache>
                <c:formatCode>General</c:formatCode>
                <c:ptCount val="2"/>
                <c:pt idx="0">
                  <c:v>100</c:v>
                </c:pt>
                <c:pt idx="1">
                  <c:v>126</c:v>
                </c:pt>
              </c:numCache>
            </c:numRef>
          </c:val>
          <c:extLst>
            <c:ext xmlns:c16="http://schemas.microsoft.com/office/drawing/2014/chart" uri="{C3380CC4-5D6E-409C-BE32-E72D297353CC}">
              <c16:uniqueId val="{00000004-1D21-4561-9926-2A6A7C5BB0BE}"/>
            </c:ext>
          </c:extLst>
        </c:ser>
        <c:dLbls>
          <c:showLegendKey val="0"/>
          <c:showVal val="0"/>
          <c:showCatName val="0"/>
          <c:showSerName val="0"/>
          <c:showPercent val="0"/>
          <c:showBubbleSize val="0"/>
        </c:dLbls>
        <c:gapWidth val="30"/>
        <c:overlap val="100"/>
        <c:axId val="1913946688"/>
        <c:axId val="1913943808"/>
      </c:barChart>
      <c:catAx>
        <c:axId val="1913946688"/>
        <c:scaling>
          <c:orientation val="minMax"/>
        </c:scaling>
        <c:delete val="1"/>
        <c:axPos val="b"/>
        <c:majorTickMark val="none"/>
        <c:minorTickMark val="none"/>
        <c:tickLblPos val="nextTo"/>
        <c:crossAx val="1913943808"/>
        <c:crosses val="autoZero"/>
        <c:auto val="1"/>
        <c:lblAlgn val="ctr"/>
        <c:lblOffset val="100"/>
        <c:noMultiLvlLbl val="0"/>
      </c:catAx>
      <c:valAx>
        <c:axId val="1913943808"/>
        <c:scaling>
          <c:orientation val="minMax"/>
        </c:scaling>
        <c:delete val="1"/>
        <c:axPos val="l"/>
        <c:majorGridlines>
          <c:spPr>
            <a:ln w="9525" cap="flat" cmpd="sng" algn="ctr">
              <a:solidFill>
                <a:schemeClr val="bg1">
                  <a:lumMod val="65000"/>
                </a:schemeClr>
              </a:solidFill>
              <a:round/>
            </a:ln>
            <a:effectLst/>
          </c:spPr>
        </c:majorGridlines>
        <c:numFmt formatCode="General" sourceLinked="1"/>
        <c:majorTickMark val="none"/>
        <c:minorTickMark val="none"/>
        <c:tickLblPos val="nextTo"/>
        <c:crossAx val="19139466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1"/>
            </a:solidFill>
            <a:ln>
              <a:noFill/>
            </a:ln>
            <a:effectLst/>
          </c:spPr>
          <c:invertIfNegative val="0"/>
          <c:dPt>
            <c:idx val="0"/>
            <c:invertIfNegative val="0"/>
            <c:bubble3D val="0"/>
            <c:spPr>
              <a:solidFill>
                <a:srgbClr val="C0C0C0"/>
              </a:solidFill>
              <a:ln>
                <a:noFill/>
              </a:ln>
              <a:effectLst/>
            </c:spPr>
            <c:extLst>
              <c:ext xmlns:c16="http://schemas.microsoft.com/office/drawing/2014/chart" uri="{C3380CC4-5D6E-409C-BE32-E72D297353CC}">
                <c16:uniqueId val="{00000001-8092-4628-AF87-EB79E6B48C26}"/>
              </c:ext>
            </c:extLst>
          </c:dPt>
          <c:dPt>
            <c:idx val="1"/>
            <c:invertIfNegative val="0"/>
            <c:bubble3D val="0"/>
            <c:spPr>
              <a:solidFill>
                <a:srgbClr val="5BBC15"/>
              </a:solidFill>
              <a:ln>
                <a:noFill/>
              </a:ln>
              <a:effectLst/>
            </c:spPr>
            <c:extLst>
              <c:ext xmlns:c16="http://schemas.microsoft.com/office/drawing/2014/chart" uri="{C3380CC4-5D6E-409C-BE32-E72D297353CC}">
                <c16:uniqueId val="{00000003-8092-4628-AF87-EB79E6B48C26}"/>
              </c:ext>
            </c:extLst>
          </c:dPt>
          <c:val>
            <c:numRef>
              <c:f>Sheet1!$A$6:$A$7</c:f>
              <c:numCache>
                <c:formatCode>General</c:formatCode>
                <c:ptCount val="2"/>
                <c:pt idx="0">
                  <c:v>100</c:v>
                </c:pt>
                <c:pt idx="1">
                  <c:v>164</c:v>
                </c:pt>
              </c:numCache>
            </c:numRef>
          </c:val>
          <c:extLst>
            <c:ext xmlns:c16="http://schemas.microsoft.com/office/drawing/2014/chart" uri="{C3380CC4-5D6E-409C-BE32-E72D297353CC}">
              <c16:uniqueId val="{00000004-8092-4628-AF87-EB79E6B48C26}"/>
            </c:ext>
          </c:extLst>
        </c:ser>
        <c:dLbls>
          <c:showLegendKey val="0"/>
          <c:showVal val="0"/>
          <c:showCatName val="0"/>
          <c:showSerName val="0"/>
          <c:showPercent val="0"/>
          <c:showBubbleSize val="0"/>
        </c:dLbls>
        <c:gapWidth val="30"/>
        <c:overlap val="100"/>
        <c:axId val="1913947648"/>
        <c:axId val="1913948128"/>
      </c:barChart>
      <c:catAx>
        <c:axId val="1913947648"/>
        <c:scaling>
          <c:orientation val="minMax"/>
        </c:scaling>
        <c:delete val="1"/>
        <c:axPos val="b"/>
        <c:majorTickMark val="none"/>
        <c:minorTickMark val="none"/>
        <c:tickLblPos val="nextTo"/>
        <c:crossAx val="1913948128"/>
        <c:crosses val="autoZero"/>
        <c:auto val="1"/>
        <c:lblAlgn val="ctr"/>
        <c:lblOffset val="100"/>
        <c:noMultiLvlLbl val="0"/>
      </c:catAx>
      <c:valAx>
        <c:axId val="1913948128"/>
        <c:scaling>
          <c:orientation val="minMax"/>
        </c:scaling>
        <c:delete val="1"/>
        <c:axPos val="l"/>
        <c:majorGridlines>
          <c:spPr>
            <a:ln w="9525" cap="flat" cmpd="sng" algn="ctr">
              <a:solidFill>
                <a:schemeClr val="bg1">
                  <a:lumMod val="65000"/>
                </a:schemeClr>
              </a:solidFill>
              <a:round/>
            </a:ln>
            <a:effectLst/>
          </c:spPr>
        </c:majorGridlines>
        <c:numFmt formatCode="General" sourceLinked="1"/>
        <c:majorTickMark val="none"/>
        <c:minorTickMark val="none"/>
        <c:tickLblPos val="nextTo"/>
        <c:crossAx val="1913947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50713821080136"/>
          <c:y val="1.4963513608988351E-2"/>
          <c:w val="0.44715257185497415"/>
          <c:h val="0.95000274755364922"/>
        </c:manualLayout>
      </c:layout>
      <c:doughnutChart>
        <c:varyColors val="1"/>
        <c:ser>
          <c:idx val="0"/>
          <c:order val="0"/>
          <c:tx>
            <c:strRef>
              <c:f>Sheet1!$B$1</c:f>
              <c:strCache>
                <c:ptCount val="1"/>
                <c:pt idx="0">
                  <c:v>Plan Participants</c:v>
                </c:pt>
              </c:strCache>
            </c:strRef>
          </c:tx>
          <c:dPt>
            <c:idx val="0"/>
            <c:bubble3D val="0"/>
            <c:spPr>
              <a:solidFill>
                <a:srgbClr val="5BBC15"/>
              </a:solidFill>
              <a:ln w="19050">
                <a:solidFill>
                  <a:schemeClr val="lt1"/>
                </a:solidFill>
              </a:ln>
              <a:effectLst/>
            </c:spPr>
            <c:extLst>
              <c:ext xmlns:c16="http://schemas.microsoft.com/office/drawing/2014/chart" uri="{C3380CC4-5D6E-409C-BE32-E72D297353CC}">
                <c16:uniqueId val="{00000001-DD0F-4615-94A0-6865EE819842}"/>
              </c:ext>
            </c:extLst>
          </c:dPt>
          <c:dPt>
            <c:idx val="1"/>
            <c:bubble3D val="0"/>
            <c:spPr>
              <a:solidFill>
                <a:srgbClr val="D84320"/>
              </a:solidFill>
              <a:ln w="19050">
                <a:solidFill>
                  <a:schemeClr val="lt1"/>
                </a:solidFill>
              </a:ln>
              <a:effectLst/>
            </c:spPr>
            <c:extLst>
              <c:ext xmlns:c16="http://schemas.microsoft.com/office/drawing/2014/chart" uri="{C3380CC4-5D6E-409C-BE32-E72D297353CC}">
                <c16:uniqueId val="{00000002-DD0F-4615-94A0-6865EE819842}"/>
              </c:ext>
            </c:extLst>
          </c:dPt>
          <c:dLbls>
            <c:dLbl>
              <c:idx val="0"/>
              <c:layout>
                <c:manualLayout>
                  <c:x val="0.20243525605237825"/>
                  <c:y val="-0.13746962146725608"/>
                </c:manualLayout>
              </c:layout>
              <c:spPr>
                <a:noFill/>
                <a:ln>
                  <a:noFill/>
                </a:ln>
                <a:effectLst/>
              </c:spPr>
              <c:txPr>
                <a:bodyPr rot="0" spcFirstLastPara="1" vertOverflow="ellipsis" vert="horz" wrap="square" lIns="38100" tIns="19050" rIns="38100" bIns="19050" anchor="ctr" anchorCtr="1">
                  <a:spAutoFit/>
                </a:bodyPr>
                <a:lstStyle/>
                <a:p>
                  <a:pPr>
                    <a:defRPr sz="4000" b="1" i="0" u="none" strike="noStrike" kern="1200" baseline="0">
                      <a:solidFill>
                        <a:srgbClr val="5BBC15"/>
                      </a:solidFill>
                      <a:latin typeface="Source Sans Pro" panose="020B0503030403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D0F-4615-94A0-6865EE819842}"/>
                </c:ext>
              </c:extLst>
            </c:dLbl>
            <c:dLbl>
              <c:idx val="1"/>
              <c:layout>
                <c:manualLayout>
                  <c:x val="-0.19862012831342779"/>
                  <c:y val="-0.382426965319794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D0F-4615-94A0-6865EE819842}"/>
                </c:ext>
              </c:extLst>
            </c:dLbl>
            <c:spPr>
              <a:noFill/>
              <a:ln>
                <a:noFill/>
              </a:ln>
              <a:effectLst/>
            </c:spPr>
            <c:txPr>
              <a:bodyPr rot="0" spcFirstLastPara="1" vertOverflow="ellipsis" vert="horz" wrap="square" lIns="38100" tIns="19050" rIns="38100" bIns="19050" anchor="ctr" anchorCtr="1">
                <a:spAutoFit/>
              </a:bodyPr>
              <a:lstStyle/>
              <a:p>
                <a:pPr>
                  <a:defRPr sz="4000" b="1" i="0" u="none" strike="noStrike" kern="1200" baseline="0">
                    <a:solidFill>
                      <a:srgbClr val="D84320"/>
                    </a:solidFill>
                    <a:latin typeface="Source Sans Pro" panose="020B0503030403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Sheet1!$A$2:$A$3</c:f>
              <c:strCache>
                <c:ptCount val="2"/>
                <c:pt idx="0">
                  <c:v>Highly Confident</c:v>
                </c:pt>
                <c:pt idx="1">
                  <c:v>Somewhat or Not At All Confident</c:v>
                </c:pt>
              </c:strCache>
            </c:strRef>
          </c:cat>
          <c:val>
            <c:numRef>
              <c:f>Sheet1!$B$2:$B$3</c:f>
              <c:numCache>
                <c:formatCode>0%</c:formatCode>
                <c:ptCount val="2"/>
                <c:pt idx="0">
                  <c:v>0.39</c:v>
                </c:pt>
                <c:pt idx="1">
                  <c:v>0.61</c:v>
                </c:pt>
              </c:numCache>
            </c:numRef>
          </c:val>
          <c:extLst>
            <c:ext xmlns:c16="http://schemas.microsoft.com/office/drawing/2014/chart" uri="{C3380CC4-5D6E-409C-BE32-E72D297353CC}">
              <c16:uniqueId val="{00000000-DD0F-4615-94A0-6865EE819842}"/>
            </c:ext>
          </c:extLst>
        </c:ser>
        <c:dLbls>
          <c:showLegendKey val="0"/>
          <c:showVal val="0"/>
          <c:showCatName val="0"/>
          <c:showSerName val="0"/>
          <c:showPercent val="0"/>
          <c:showBubbleSize val="0"/>
          <c:showLeaderLines val="1"/>
        </c:dLbls>
        <c:firstSliceAng val="0"/>
        <c:holeSize val="5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0.36216</cdr:y>
    </cdr:from>
    <cdr:to>
      <cdr:x>0.23565</cdr:x>
      <cdr:y>0.66644</cdr:y>
    </cdr:to>
    <cdr:sp macro="" textlink="">
      <cdr:nvSpPr>
        <cdr:cNvPr id="2" name="TextBox 1">
          <a:extLst xmlns:a="http://schemas.openxmlformats.org/drawingml/2006/main">
            <a:ext uri="{FF2B5EF4-FFF2-40B4-BE49-F238E27FC236}">
              <a16:creationId xmlns:a16="http://schemas.microsoft.com/office/drawing/2014/main" id="{A35B5774-9B39-37AA-E8E3-C1456D0A3BB5}"/>
            </a:ext>
          </a:extLst>
        </cdr:cNvPr>
        <cdr:cNvSpPr txBox="1"/>
      </cdr:nvSpPr>
      <cdr:spPr>
        <a:xfrm xmlns:a="http://schemas.openxmlformats.org/drawingml/2006/main">
          <a:off x="0" y="903944"/>
          <a:ext cx="1339278" cy="759485"/>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pPr algn="r"/>
          <a:r>
            <a:rPr lang="en-US" sz="1400" b="1" kern="1200" dirty="0">
              <a:solidFill>
                <a:schemeClr val="accent5"/>
              </a:solidFill>
              <a:latin typeface="Source Sans Pro" panose="020B0503030403020204" pitchFamily="34" charset="0"/>
            </a:rPr>
            <a:t>Somewhat or Not at All Confident</a:t>
          </a:r>
        </a:p>
      </cdr:txBody>
    </cdr:sp>
  </cdr:relSizeAnchor>
  <cdr:relSizeAnchor xmlns:cdr="http://schemas.openxmlformats.org/drawingml/2006/chartDrawing">
    <cdr:from>
      <cdr:x>0.75908</cdr:x>
      <cdr:y>0.37498</cdr:y>
    </cdr:from>
    <cdr:to>
      <cdr:x>0.95568</cdr:x>
      <cdr:y>0.63059</cdr:y>
    </cdr:to>
    <cdr:sp macro="" textlink="">
      <cdr:nvSpPr>
        <cdr:cNvPr id="3" name="TextBox 2">
          <a:extLst xmlns:a="http://schemas.openxmlformats.org/drawingml/2006/main">
            <a:ext uri="{FF2B5EF4-FFF2-40B4-BE49-F238E27FC236}">
              <a16:creationId xmlns:a16="http://schemas.microsoft.com/office/drawing/2014/main" id="{6FC2E221-34D4-2EA5-CAE5-07F4C79E8396}"/>
            </a:ext>
          </a:extLst>
        </cdr:cNvPr>
        <cdr:cNvSpPr txBox="1"/>
      </cdr:nvSpPr>
      <cdr:spPr>
        <a:xfrm xmlns:a="http://schemas.openxmlformats.org/drawingml/2006/main">
          <a:off x="4314154" y="935946"/>
          <a:ext cx="1117386" cy="638009"/>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pPr algn="l"/>
          <a:r>
            <a:rPr lang="en-US" sz="1400" b="1" kern="1200" dirty="0">
              <a:solidFill>
                <a:srgbClr val="5BBC15"/>
              </a:solidFill>
              <a:latin typeface="Source Sans Pro" panose="020B0503030403020204" pitchFamily="34" charset="0"/>
            </a:rPr>
            <a:t>Highly Confident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D32F59-A60B-4B1E-8C85-96F11F27CF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A12EB8-3A34-4B9E-93C1-DBC54D4ECDE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4E29FF-20DB-4A14-BF9D-FF11AFCC549A}" type="datetimeFigureOut">
              <a:rPr lang="en-US" smtClean="0"/>
              <a:t>3/19/2025</a:t>
            </a:fld>
            <a:endParaRPr lang="en-US"/>
          </a:p>
        </p:txBody>
      </p:sp>
      <p:sp>
        <p:nvSpPr>
          <p:cNvPr id="4" name="Footer Placeholder 3">
            <a:extLst>
              <a:ext uri="{FF2B5EF4-FFF2-40B4-BE49-F238E27FC236}">
                <a16:creationId xmlns:a16="http://schemas.microsoft.com/office/drawing/2014/main" id="{65C3A3B7-7DDC-477A-B300-F9369F5F7D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7E95AE8-939D-449A-93B4-0C2D63FD52C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5781E2-8B46-4565-A732-EEBCEE9D4F0E}" type="slidenum">
              <a:rPr lang="en-US" smtClean="0"/>
              <a:t>‹#›</a:t>
            </a:fld>
            <a:endParaRPr lang="en-US"/>
          </a:p>
        </p:txBody>
      </p:sp>
    </p:spTree>
    <p:extLst>
      <p:ext uri="{BB962C8B-B14F-4D97-AF65-F5344CB8AC3E}">
        <p14:creationId xmlns:p14="http://schemas.microsoft.com/office/powerpoint/2010/main" val="1846388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C50C7-EA53-43B0-9BCE-A51266772391}" type="datetimeFigureOut">
              <a:rPr lang="en-US" smtClean="0"/>
              <a:t>3/19/2025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680E6-E80D-46A8-B3AB-44F77A9AD1AD}" type="slidenum">
              <a:rPr lang="en-US" smtClean="0"/>
              <a:t>‹#›</a:t>
            </a:fld>
            <a:endParaRPr lang="en-US"/>
          </a:p>
        </p:txBody>
      </p:sp>
    </p:spTree>
    <p:extLst>
      <p:ext uri="{BB962C8B-B14F-4D97-AF65-F5344CB8AC3E}">
        <p14:creationId xmlns:p14="http://schemas.microsoft.com/office/powerpoint/2010/main" val="1566396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3680E6-E80D-46A8-B3AB-44F77A9AD1AD}" type="slidenum">
              <a:rPr lang="en-US" smtClean="0"/>
              <a:t>5</a:t>
            </a:fld>
            <a:endParaRPr lang="en-US"/>
          </a:p>
        </p:txBody>
      </p:sp>
    </p:spTree>
    <p:extLst>
      <p:ext uri="{BB962C8B-B14F-4D97-AF65-F5344CB8AC3E}">
        <p14:creationId xmlns:p14="http://schemas.microsoft.com/office/powerpoint/2010/main" val="677011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01">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1F303C-79A3-3065-F362-6B3338D9CEB7}"/>
              </a:ext>
            </a:extLst>
          </p:cNvPr>
          <p:cNvSpPr/>
          <p:nvPr userDrawn="1"/>
        </p:nvSpPr>
        <p:spPr>
          <a:xfrm>
            <a:off x="0" y="0"/>
            <a:ext cx="12192000" cy="534048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41755C-6722-4F42-A3C1-1946194E96C6}"/>
              </a:ext>
            </a:extLst>
          </p:cNvPr>
          <p:cNvSpPr>
            <a:spLocks noGrp="1"/>
          </p:cNvSpPr>
          <p:nvPr>
            <p:ph type="ctrTitle"/>
          </p:nvPr>
        </p:nvSpPr>
        <p:spPr>
          <a:xfrm>
            <a:off x="612379" y="387839"/>
            <a:ext cx="9144000" cy="2635249"/>
          </a:xfrm>
        </p:spPr>
        <p:txBody>
          <a:bodyPr anchor="b"/>
          <a:lstStyle>
            <a:lvl1pPr algn="l">
              <a:defRPr sz="6000" b="1">
                <a:solidFill>
                  <a:srgbClr val="000000"/>
                </a:solidFill>
              </a:defRPr>
            </a:lvl1pPr>
          </a:lstStyle>
          <a:p>
            <a:r>
              <a:rPr lang="en-US" dirty="0"/>
              <a:t>Click to edit Master title style</a:t>
            </a:r>
          </a:p>
        </p:txBody>
      </p:sp>
      <p:sp>
        <p:nvSpPr>
          <p:cNvPr id="3" name="Subtitle 2">
            <a:extLst>
              <a:ext uri="{FF2B5EF4-FFF2-40B4-BE49-F238E27FC236}">
                <a16:creationId xmlns:a16="http://schemas.microsoft.com/office/drawing/2014/main" id="{CE7189CC-A94A-46D3-A780-9B2406FC149B}"/>
              </a:ext>
            </a:extLst>
          </p:cNvPr>
          <p:cNvSpPr>
            <a:spLocks noGrp="1"/>
          </p:cNvSpPr>
          <p:nvPr>
            <p:ph type="subTitle" idx="1"/>
          </p:nvPr>
        </p:nvSpPr>
        <p:spPr>
          <a:xfrm>
            <a:off x="612379" y="3429000"/>
            <a:ext cx="9144000" cy="879964"/>
          </a:xfrm>
        </p:spPr>
        <p:txBody>
          <a:bodyPr/>
          <a:lstStyle>
            <a:lvl1pPr marL="0" indent="0" algn="l">
              <a:buNone/>
              <a:defRPr sz="2400">
                <a:solidFill>
                  <a:srgbClr val="80808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9">
            <a:extLst>
              <a:ext uri="{FF2B5EF4-FFF2-40B4-BE49-F238E27FC236}">
                <a16:creationId xmlns:a16="http://schemas.microsoft.com/office/drawing/2014/main" id="{FC04DF1E-BDDB-0F62-C235-611507221E98}"/>
              </a:ext>
            </a:extLst>
          </p:cNvPr>
          <p:cNvSpPr>
            <a:spLocks noGrp="1"/>
          </p:cNvSpPr>
          <p:nvPr>
            <p:ph type="body" sz="quarter" idx="11" hasCustomPrompt="1"/>
          </p:nvPr>
        </p:nvSpPr>
        <p:spPr>
          <a:xfrm>
            <a:off x="609601" y="5591785"/>
            <a:ext cx="8592766" cy="809016"/>
          </a:xfrm>
        </p:spPr>
        <p:txBody>
          <a:bodyPr anchor="ctr">
            <a:normAutofit/>
          </a:bodyPr>
          <a:lstStyle>
            <a:lvl1pPr marL="0" indent="0">
              <a:buNone/>
              <a:defRPr sz="2000"/>
            </a:lvl1pPr>
          </a:lstStyle>
          <a:p>
            <a:pPr lvl="0"/>
            <a:r>
              <a:rPr lang="en-US" dirty="0"/>
              <a:t>Speaker, date, and other </a:t>
            </a:r>
            <a:br>
              <a:rPr lang="en-US" dirty="0"/>
            </a:br>
            <a:r>
              <a:rPr lang="en-US" dirty="0"/>
              <a:t>fine detail goes here</a:t>
            </a:r>
          </a:p>
        </p:txBody>
      </p:sp>
      <p:sp>
        <p:nvSpPr>
          <p:cNvPr id="5" name="TextBox 4">
            <a:extLst>
              <a:ext uri="{FF2B5EF4-FFF2-40B4-BE49-F238E27FC236}">
                <a16:creationId xmlns:a16="http://schemas.microsoft.com/office/drawing/2014/main" id="{AF5B8047-B9ED-7B98-E504-3FFBA863D170}"/>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969696"/>
                </a:solidFill>
                <a:effectLst/>
                <a:latin typeface="Saira" pitchFamily="2" charset="0"/>
                <a:ea typeface="Times New Roman" panose="02020603050405020304" pitchFamily="18" charset="0"/>
                <a:cs typeface="Aptos" panose="020B0004020202020204" pitchFamily="34" charset="0"/>
              </a:rPr>
              <a:t>CONFIDENTIAL — Not for redistribution</a:t>
            </a:r>
            <a:endParaRPr lang="en-US" sz="1050" dirty="0">
              <a:solidFill>
                <a:srgbClr val="969696"/>
              </a:solidFill>
              <a:latin typeface="Saira" pitchFamily="2" charset="0"/>
            </a:endParaRPr>
          </a:p>
        </p:txBody>
      </p:sp>
      <p:sp>
        <p:nvSpPr>
          <p:cNvPr id="7" name="Picture Placeholder 5">
            <a:extLst>
              <a:ext uri="{FF2B5EF4-FFF2-40B4-BE49-F238E27FC236}">
                <a16:creationId xmlns:a16="http://schemas.microsoft.com/office/drawing/2014/main" id="{4C3FCAED-C032-546D-1BAD-CD1835779D0C}"/>
              </a:ext>
            </a:extLst>
          </p:cNvPr>
          <p:cNvSpPr>
            <a:spLocks noGrp="1"/>
          </p:cNvSpPr>
          <p:nvPr>
            <p:ph type="pic" sz="quarter" idx="12" hasCustomPrompt="1"/>
          </p:nvPr>
        </p:nvSpPr>
        <p:spPr>
          <a:xfrm>
            <a:off x="9202366" y="5591785"/>
            <a:ext cx="2380034" cy="794618"/>
          </a:xfrm>
        </p:spPr>
        <p:txBody>
          <a:bodyPr anchor="ctr"/>
          <a:lstStyle>
            <a:lvl1pPr marL="0" indent="0" algn="ctr">
              <a:buNone/>
              <a:defRPr/>
            </a:lvl1pPr>
          </a:lstStyle>
          <a:p>
            <a:r>
              <a:rPr lang="en-US" dirty="0"/>
              <a:t>Logo</a:t>
            </a:r>
          </a:p>
        </p:txBody>
      </p:sp>
    </p:spTree>
    <p:extLst>
      <p:ext uri="{BB962C8B-B14F-4D97-AF65-F5344CB8AC3E}">
        <p14:creationId xmlns:p14="http://schemas.microsoft.com/office/powerpoint/2010/main" val="134863123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0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B352-081A-4F09-AD9C-05AF7D56A682}"/>
              </a:ext>
            </a:extLst>
          </p:cNvPr>
          <p:cNvSpPr>
            <a:spLocks noGrp="1"/>
          </p:cNvSpPr>
          <p:nvPr>
            <p:ph type="title"/>
          </p:nvPr>
        </p:nvSpPr>
        <p:spPr/>
        <p:txBody>
          <a:bodyPr/>
          <a:lstStyle>
            <a:lvl1pPr>
              <a:defRPr b="1">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7467536-F09F-43FE-BCCC-55A7B8FA1988}"/>
              </a:ext>
            </a:extLst>
          </p:cNvPr>
          <p:cNvSpPr>
            <a:spLocks noGrp="1"/>
          </p:cNvSpPr>
          <p:nvPr>
            <p:ph idx="1"/>
          </p:nvPr>
        </p:nvSpPr>
        <p:spPr/>
        <p:txBody>
          <a:bodyPr/>
          <a:lstStyle>
            <a:lvl1pPr>
              <a:defRPr>
                <a:solidFill>
                  <a:schemeClr val="tx1"/>
                </a:solidFill>
              </a:defRPr>
            </a:lvl1pPr>
            <a:lvl2pPr>
              <a:defRPr>
                <a:solidFill>
                  <a:schemeClr val="tx1"/>
                </a:solidFill>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219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02">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B352-081A-4F09-AD9C-05AF7D56A682}"/>
              </a:ext>
            </a:extLst>
          </p:cNvPr>
          <p:cNvSpPr>
            <a:spLocks noGrp="1"/>
          </p:cNvSpPr>
          <p:nvPr>
            <p:ph type="title"/>
          </p:nvPr>
        </p:nvSpPr>
        <p:spPr/>
        <p:txBody>
          <a:bodyPr/>
          <a:lstStyle>
            <a:lvl1pPr>
              <a:defRPr b="1">
                <a:solidFill>
                  <a:srgbClr val="00000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7467536-F09F-43FE-BCCC-55A7B8FA1988}"/>
              </a:ext>
            </a:extLst>
          </p:cNvPr>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4644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03">
    <p:bg>
      <p:bgPr>
        <a:solidFill>
          <a:srgbClr val="80808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B352-081A-4F09-AD9C-05AF7D56A682}"/>
              </a:ext>
            </a:extLst>
          </p:cNvPr>
          <p:cNvSpPr>
            <a:spLocks noGrp="1"/>
          </p:cNvSpPr>
          <p:nvPr>
            <p:ph type="title"/>
          </p:nvPr>
        </p:nvSpPr>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7467536-F09F-43FE-BCCC-55A7B8FA1988}"/>
              </a:ext>
            </a:extLst>
          </p:cNvPr>
          <p:cNvSpPr>
            <a:spLocks noGrp="1"/>
          </p:cNvSpPr>
          <p:nvPr>
            <p:ph idx="1"/>
          </p:nvPr>
        </p:nvSpPr>
        <p:spPr>
          <a:xfrm>
            <a:off x="613611" y="2003897"/>
            <a:ext cx="10964778" cy="417306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91D8AEAD-415E-558C-59B5-D52E9D4AA1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
        <p:nvSpPr>
          <p:cNvPr id="5" name="TextBox 4">
            <a:extLst>
              <a:ext uri="{FF2B5EF4-FFF2-40B4-BE49-F238E27FC236}">
                <a16:creationId xmlns:a16="http://schemas.microsoft.com/office/drawing/2014/main" id="{CACE18C6-E798-FDC5-57A2-CDBBA1F687BE}"/>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C0C0C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3196760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itle and Columns 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40FF-129E-4C4F-A59F-B764EAFFF923}"/>
              </a:ext>
            </a:extLst>
          </p:cNvPr>
          <p:cNvSpPr>
            <a:spLocks noGrp="1"/>
          </p:cNvSpPr>
          <p:nvPr>
            <p:ph type="title"/>
          </p:nvPr>
        </p:nvSpPr>
        <p:spPr/>
        <p:txBody>
          <a:bodyPr/>
          <a:lstStyle>
            <a:lvl1pPr>
              <a:defRPr b="1">
                <a:solidFill>
                  <a:srgbClr val="00000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FF6B7BE-C7E4-4DAB-B05E-05453453AF51}"/>
              </a:ext>
            </a:extLst>
          </p:cNvPr>
          <p:cNvSpPr>
            <a:spLocks noGrp="1"/>
          </p:cNvSpPr>
          <p:nvPr>
            <p:ph sz="half" idx="1"/>
          </p:nvPr>
        </p:nvSpPr>
        <p:spPr>
          <a:xfrm>
            <a:off x="613611" y="1825625"/>
            <a:ext cx="5406189" cy="4351338"/>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873292-ACC7-4482-8F13-39D194874FC8}"/>
              </a:ext>
            </a:extLst>
          </p:cNvPr>
          <p:cNvSpPr>
            <a:spLocks noGrp="1"/>
          </p:cNvSpPr>
          <p:nvPr>
            <p:ph sz="half" idx="2"/>
          </p:nvPr>
        </p:nvSpPr>
        <p:spPr>
          <a:xfrm>
            <a:off x="6172200" y="1825625"/>
            <a:ext cx="5410200" cy="4351338"/>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6431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itle and Columns 02">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40FF-129E-4C4F-A59F-B764EAFFF923}"/>
              </a:ext>
            </a:extLst>
          </p:cNvPr>
          <p:cNvSpPr>
            <a:spLocks noGrp="1"/>
          </p:cNvSpPr>
          <p:nvPr>
            <p:ph type="title"/>
          </p:nvPr>
        </p:nvSpPr>
        <p:spPr/>
        <p:txBody>
          <a:bodyPr/>
          <a:lstStyle>
            <a:lvl1pPr>
              <a:defRPr b="1">
                <a:solidFill>
                  <a:srgbClr val="00000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FF6B7BE-C7E4-4DAB-B05E-05453453AF51}"/>
              </a:ext>
            </a:extLst>
          </p:cNvPr>
          <p:cNvSpPr>
            <a:spLocks noGrp="1"/>
          </p:cNvSpPr>
          <p:nvPr>
            <p:ph sz="half" idx="1"/>
          </p:nvPr>
        </p:nvSpPr>
        <p:spPr>
          <a:xfrm>
            <a:off x="613611" y="1825625"/>
            <a:ext cx="5406189" cy="4351338"/>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873292-ACC7-4482-8F13-39D194874FC8}"/>
              </a:ext>
            </a:extLst>
          </p:cNvPr>
          <p:cNvSpPr>
            <a:spLocks noGrp="1"/>
          </p:cNvSpPr>
          <p:nvPr>
            <p:ph sz="half" idx="2"/>
          </p:nvPr>
        </p:nvSpPr>
        <p:spPr>
          <a:xfrm>
            <a:off x="6172200" y="1825625"/>
            <a:ext cx="5410200" cy="4351338"/>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32051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itle and Columns 03">
    <p:bg>
      <p:bgPr>
        <a:solidFill>
          <a:srgbClr val="80808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40FF-129E-4C4F-A59F-B764EAFFF923}"/>
              </a:ext>
            </a:extLst>
          </p:cNvPr>
          <p:cNvSpPr>
            <a:spLocks noGrp="1"/>
          </p:cNvSpPr>
          <p:nvPr>
            <p:ph type="title"/>
          </p:nvPr>
        </p:nvSpPr>
        <p:spPr/>
        <p:txBody>
          <a:bodyPr/>
          <a:lstStyle>
            <a:lvl1pPr>
              <a:defRPr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FF6B7BE-C7E4-4DAB-B05E-05453453AF51}"/>
              </a:ext>
            </a:extLst>
          </p:cNvPr>
          <p:cNvSpPr>
            <a:spLocks noGrp="1"/>
          </p:cNvSpPr>
          <p:nvPr>
            <p:ph sz="half" idx="1"/>
          </p:nvPr>
        </p:nvSpPr>
        <p:spPr>
          <a:xfrm>
            <a:off x="613611" y="1825625"/>
            <a:ext cx="5406189"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3873292-ACC7-4482-8F13-39D194874FC8}"/>
              </a:ext>
            </a:extLst>
          </p:cNvPr>
          <p:cNvSpPr>
            <a:spLocks noGrp="1"/>
          </p:cNvSpPr>
          <p:nvPr>
            <p:ph sz="half" idx="2"/>
          </p:nvPr>
        </p:nvSpPr>
        <p:spPr>
          <a:xfrm>
            <a:off x="6172200" y="1825625"/>
            <a:ext cx="5406188"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E8C04350-3BF4-78E7-DE50-82A58B0C9A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
        <p:nvSpPr>
          <p:cNvPr id="6" name="TextBox 5">
            <a:extLst>
              <a:ext uri="{FF2B5EF4-FFF2-40B4-BE49-F238E27FC236}">
                <a16:creationId xmlns:a16="http://schemas.microsoft.com/office/drawing/2014/main" id="{099C0B6A-6179-2730-633C-C56F7271E647}"/>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C0C0C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3229229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Title and Columns 0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5916D-765E-403B-92A2-D8DD45E81E9C}"/>
              </a:ext>
            </a:extLst>
          </p:cNvPr>
          <p:cNvSpPr>
            <a:spLocks noGrp="1"/>
          </p:cNvSpPr>
          <p:nvPr>
            <p:ph type="title"/>
          </p:nvPr>
        </p:nvSpPr>
        <p:spPr>
          <a:xfrm>
            <a:off x="609600" y="365125"/>
            <a:ext cx="10972800" cy="1325563"/>
          </a:xfrm>
        </p:spPr>
        <p:txBody>
          <a:bodyPr/>
          <a:lstStyle>
            <a:lvl1pPr>
              <a:defRPr b="1">
                <a:solidFill>
                  <a:srgbClr val="000000"/>
                </a:solidFill>
              </a:defRPr>
            </a:lvl1pPr>
          </a:lstStyle>
          <a:p>
            <a:r>
              <a:rPr lang="en-US"/>
              <a:t>Click to edit Master title style</a:t>
            </a:r>
          </a:p>
        </p:txBody>
      </p:sp>
      <p:sp>
        <p:nvSpPr>
          <p:cNvPr id="3" name="Text Placeholder 2">
            <a:extLst>
              <a:ext uri="{FF2B5EF4-FFF2-40B4-BE49-F238E27FC236}">
                <a16:creationId xmlns:a16="http://schemas.microsoft.com/office/drawing/2014/main" id="{0761BFDE-5F31-48CC-9E94-20FF5DC32291}"/>
              </a:ext>
            </a:extLst>
          </p:cNvPr>
          <p:cNvSpPr>
            <a:spLocks noGrp="1"/>
          </p:cNvSpPr>
          <p:nvPr>
            <p:ph type="body" idx="1"/>
          </p:nvPr>
        </p:nvSpPr>
        <p:spPr>
          <a:xfrm>
            <a:off x="617871" y="1681163"/>
            <a:ext cx="5383686" cy="823912"/>
          </a:xfrm>
        </p:spPr>
        <p:txBody>
          <a:bodyPr anchor="b">
            <a:noAutofit/>
          </a:bodyPr>
          <a:lstStyle>
            <a:lvl1pPr marL="0" indent="0">
              <a:buNone/>
              <a:defRPr sz="3200" b="0">
                <a:solidFill>
                  <a:srgbClr val="5BBC15"/>
                </a:solidFill>
                <a:latin typeface="Oxanium"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B4FFD54E-9C8C-46E3-82D7-89D84BA2AE0E}"/>
              </a:ext>
            </a:extLst>
          </p:cNvPr>
          <p:cNvSpPr>
            <a:spLocks noGrp="1"/>
          </p:cNvSpPr>
          <p:nvPr>
            <p:ph sz="half" idx="2"/>
          </p:nvPr>
        </p:nvSpPr>
        <p:spPr>
          <a:xfrm>
            <a:off x="617871" y="2671344"/>
            <a:ext cx="5383686" cy="3684588"/>
          </a:xfrm>
        </p:spPr>
        <p:txBody>
          <a:bodyPr>
            <a:normAutofit/>
          </a:bodyPr>
          <a:lstStyle>
            <a:lvl1pPr>
              <a:defRPr sz="2400"/>
            </a:lvl1pPr>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63576E8-07B4-4CDF-9740-BE645AC3E67F}"/>
              </a:ext>
            </a:extLst>
          </p:cNvPr>
          <p:cNvSpPr>
            <a:spLocks noGrp="1"/>
          </p:cNvSpPr>
          <p:nvPr>
            <p:ph type="body" sz="quarter" idx="3"/>
          </p:nvPr>
        </p:nvSpPr>
        <p:spPr>
          <a:xfrm>
            <a:off x="6172200" y="1681163"/>
            <a:ext cx="5410200" cy="823912"/>
          </a:xfrm>
        </p:spPr>
        <p:txBody>
          <a:bodyPr anchor="b">
            <a:noAutofit/>
          </a:bodyPr>
          <a:lstStyle>
            <a:lvl1pPr marL="0" indent="0">
              <a:buNone/>
              <a:defRPr sz="3200" b="0">
                <a:solidFill>
                  <a:srgbClr val="5BBC15"/>
                </a:solidFill>
                <a:latin typeface="Oxanium"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BC9B2F-0DA5-488A-A2CC-DBB448BF2D65}"/>
              </a:ext>
            </a:extLst>
          </p:cNvPr>
          <p:cNvSpPr>
            <a:spLocks noGrp="1"/>
          </p:cNvSpPr>
          <p:nvPr>
            <p:ph sz="quarter" idx="4"/>
          </p:nvPr>
        </p:nvSpPr>
        <p:spPr>
          <a:xfrm>
            <a:off x="6172200" y="2671344"/>
            <a:ext cx="5410200" cy="3684588"/>
          </a:xfrm>
        </p:spPr>
        <p:txBody>
          <a:bodyPr>
            <a:norm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7964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Title and Columns 0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5916D-765E-403B-92A2-D8DD45E81E9C}"/>
              </a:ext>
            </a:extLst>
          </p:cNvPr>
          <p:cNvSpPr>
            <a:spLocks noGrp="1"/>
          </p:cNvSpPr>
          <p:nvPr>
            <p:ph type="title"/>
          </p:nvPr>
        </p:nvSpPr>
        <p:spPr>
          <a:xfrm>
            <a:off x="609600" y="365125"/>
            <a:ext cx="10972800" cy="1325563"/>
          </a:xfrm>
        </p:spPr>
        <p:txBody>
          <a:bodyPr/>
          <a:lstStyle>
            <a:lvl1pPr>
              <a:defRPr b="1">
                <a:solidFill>
                  <a:srgbClr val="000000"/>
                </a:solidFill>
              </a:defRPr>
            </a:lvl1pPr>
          </a:lstStyle>
          <a:p>
            <a:r>
              <a:rPr lang="en-US"/>
              <a:t>Click to edit Master title style</a:t>
            </a:r>
          </a:p>
        </p:txBody>
      </p:sp>
      <p:sp>
        <p:nvSpPr>
          <p:cNvPr id="3" name="Text Placeholder 2">
            <a:extLst>
              <a:ext uri="{FF2B5EF4-FFF2-40B4-BE49-F238E27FC236}">
                <a16:creationId xmlns:a16="http://schemas.microsoft.com/office/drawing/2014/main" id="{0761BFDE-5F31-48CC-9E94-20FF5DC32291}"/>
              </a:ext>
            </a:extLst>
          </p:cNvPr>
          <p:cNvSpPr>
            <a:spLocks noGrp="1"/>
          </p:cNvSpPr>
          <p:nvPr>
            <p:ph type="body" idx="1"/>
          </p:nvPr>
        </p:nvSpPr>
        <p:spPr>
          <a:xfrm>
            <a:off x="617871" y="1681163"/>
            <a:ext cx="5383686" cy="823912"/>
          </a:xfrm>
        </p:spPr>
        <p:txBody>
          <a:bodyPr anchor="b">
            <a:noAutofit/>
          </a:bodyPr>
          <a:lstStyle>
            <a:lvl1pPr marL="0" indent="0">
              <a:buNone/>
              <a:defRPr sz="2600" b="1" cap="all" baseline="0">
                <a:solidFill>
                  <a:schemeClr val="accent2"/>
                </a:solidFill>
                <a:latin typeface="Saira"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B4FFD54E-9C8C-46E3-82D7-89D84BA2AE0E}"/>
              </a:ext>
            </a:extLst>
          </p:cNvPr>
          <p:cNvSpPr>
            <a:spLocks noGrp="1"/>
          </p:cNvSpPr>
          <p:nvPr>
            <p:ph sz="half" idx="2"/>
          </p:nvPr>
        </p:nvSpPr>
        <p:spPr>
          <a:xfrm>
            <a:off x="617871" y="2671344"/>
            <a:ext cx="5383686" cy="3684588"/>
          </a:xfrm>
        </p:spPr>
        <p:txBody>
          <a:bodyPr>
            <a:normAutofit/>
          </a:bodyPr>
          <a:lstStyle>
            <a:lvl1pPr>
              <a:defRPr sz="2400"/>
            </a:lvl1pPr>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63576E8-07B4-4CDF-9740-BE645AC3E67F}"/>
              </a:ext>
            </a:extLst>
          </p:cNvPr>
          <p:cNvSpPr>
            <a:spLocks noGrp="1"/>
          </p:cNvSpPr>
          <p:nvPr>
            <p:ph type="body" sz="quarter" idx="3"/>
          </p:nvPr>
        </p:nvSpPr>
        <p:spPr>
          <a:xfrm>
            <a:off x="6172200" y="1681163"/>
            <a:ext cx="5410200" cy="823912"/>
          </a:xfrm>
        </p:spPr>
        <p:txBody>
          <a:bodyPr anchor="b">
            <a:noAutofit/>
          </a:bodyPr>
          <a:lstStyle>
            <a:lvl1pPr marL="0" indent="0">
              <a:buNone/>
              <a:defRPr sz="2600" b="1" cap="all" baseline="0">
                <a:solidFill>
                  <a:schemeClr val="accent2"/>
                </a:solidFill>
                <a:latin typeface="Saira"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8BBC9B2F-0DA5-488A-A2CC-DBB448BF2D65}"/>
              </a:ext>
            </a:extLst>
          </p:cNvPr>
          <p:cNvSpPr>
            <a:spLocks noGrp="1"/>
          </p:cNvSpPr>
          <p:nvPr>
            <p:ph sz="quarter" idx="4"/>
          </p:nvPr>
        </p:nvSpPr>
        <p:spPr>
          <a:xfrm>
            <a:off x="6172200" y="2671344"/>
            <a:ext cx="5410200" cy="3684588"/>
          </a:xfrm>
        </p:spPr>
        <p:txBody>
          <a:bodyPr>
            <a:norm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5708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0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59211-6461-42C6-930E-5BA9D03E0A99}"/>
              </a:ext>
            </a:extLst>
          </p:cNvPr>
          <p:cNvSpPr>
            <a:spLocks noGrp="1"/>
          </p:cNvSpPr>
          <p:nvPr>
            <p:ph type="title"/>
          </p:nvPr>
        </p:nvSpPr>
        <p:spPr/>
        <p:txBody>
          <a:bodyPr/>
          <a:lstStyle>
            <a:lvl1pPr>
              <a:defRPr b="1">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9286704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98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02">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1F303C-79A3-3065-F362-6B3338D9CEB7}"/>
              </a:ext>
            </a:extLst>
          </p:cNvPr>
          <p:cNvSpPr/>
          <p:nvPr userDrawn="1"/>
        </p:nvSpPr>
        <p:spPr>
          <a:xfrm>
            <a:off x="0" y="0"/>
            <a:ext cx="12192000" cy="534048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2F2F2"/>
              </a:solidFill>
            </a:endParaRPr>
          </a:p>
        </p:txBody>
      </p:sp>
      <p:sp>
        <p:nvSpPr>
          <p:cNvPr id="2" name="Title 1">
            <a:extLst>
              <a:ext uri="{FF2B5EF4-FFF2-40B4-BE49-F238E27FC236}">
                <a16:creationId xmlns:a16="http://schemas.microsoft.com/office/drawing/2014/main" id="{6D41755C-6722-4F42-A3C1-1946194E96C6}"/>
              </a:ext>
            </a:extLst>
          </p:cNvPr>
          <p:cNvSpPr>
            <a:spLocks noGrp="1"/>
          </p:cNvSpPr>
          <p:nvPr>
            <p:ph type="ctrTitle"/>
          </p:nvPr>
        </p:nvSpPr>
        <p:spPr>
          <a:xfrm>
            <a:off x="612379" y="1517515"/>
            <a:ext cx="10308466" cy="3136064"/>
          </a:xfrm>
        </p:spPr>
        <p:txBody>
          <a:bodyPr anchor="ctr">
            <a:normAutofit/>
          </a:bodyPr>
          <a:lstStyle>
            <a:lvl1pPr algn="l">
              <a:defRPr sz="8000" b="1">
                <a:solidFill>
                  <a:srgbClr val="000000"/>
                </a:solidFill>
              </a:defRPr>
            </a:lvl1pPr>
          </a:lstStyle>
          <a:p>
            <a:r>
              <a:rPr lang="en-US" dirty="0"/>
              <a:t>Click to edit Master title style</a:t>
            </a:r>
          </a:p>
        </p:txBody>
      </p:sp>
      <p:sp>
        <p:nvSpPr>
          <p:cNvPr id="8" name="Text Placeholder 9">
            <a:extLst>
              <a:ext uri="{FF2B5EF4-FFF2-40B4-BE49-F238E27FC236}">
                <a16:creationId xmlns:a16="http://schemas.microsoft.com/office/drawing/2014/main" id="{E65DCFD1-B938-B58C-7C1A-FC7146E74C2B}"/>
              </a:ext>
            </a:extLst>
          </p:cNvPr>
          <p:cNvSpPr>
            <a:spLocks noGrp="1"/>
          </p:cNvSpPr>
          <p:nvPr>
            <p:ph type="body" sz="quarter" idx="11" hasCustomPrompt="1"/>
          </p:nvPr>
        </p:nvSpPr>
        <p:spPr>
          <a:xfrm>
            <a:off x="609600" y="5603132"/>
            <a:ext cx="9294813" cy="797669"/>
          </a:xfrm>
        </p:spPr>
        <p:txBody>
          <a:bodyPr anchor="ctr">
            <a:normAutofit/>
          </a:bodyPr>
          <a:lstStyle>
            <a:lvl1pPr marL="0" indent="0">
              <a:buNone/>
              <a:defRPr sz="2000"/>
            </a:lvl1pPr>
          </a:lstStyle>
          <a:p>
            <a:pPr lvl="0"/>
            <a:r>
              <a:rPr lang="en-US" dirty="0"/>
              <a:t>Speaker, date, and other </a:t>
            </a:r>
            <a:br>
              <a:rPr lang="en-US" dirty="0"/>
            </a:br>
            <a:r>
              <a:rPr lang="en-US" dirty="0"/>
              <a:t>fine detail goes here</a:t>
            </a:r>
          </a:p>
        </p:txBody>
      </p:sp>
      <p:sp>
        <p:nvSpPr>
          <p:cNvPr id="3" name="TextBox 2">
            <a:extLst>
              <a:ext uri="{FF2B5EF4-FFF2-40B4-BE49-F238E27FC236}">
                <a16:creationId xmlns:a16="http://schemas.microsoft.com/office/drawing/2014/main" id="{627D47B2-23CB-909C-5403-5D4CCFD8FA6C}"/>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969696"/>
                </a:solidFill>
                <a:effectLst/>
                <a:latin typeface="Saira" pitchFamily="2" charset="0"/>
                <a:ea typeface="Times New Roman" panose="02020603050405020304" pitchFamily="18" charset="0"/>
                <a:cs typeface="Aptos" panose="020B0004020202020204" pitchFamily="34" charset="0"/>
              </a:rPr>
              <a:t>CONFIDENTIAL — Not for redistribution</a:t>
            </a:r>
          </a:p>
        </p:txBody>
      </p:sp>
      <p:sp>
        <p:nvSpPr>
          <p:cNvPr id="6" name="Picture Placeholder 5">
            <a:extLst>
              <a:ext uri="{FF2B5EF4-FFF2-40B4-BE49-F238E27FC236}">
                <a16:creationId xmlns:a16="http://schemas.microsoft.com/office/drawing/2014/main" id="{6D9ECDD9-9859-14AA-7802-0889FEC1CD01}"/>
              </a:ext>
            </a:extLst>
          </p:cNvPr>
          <p:cNvSpPr>
            <a:spLocks noGrp="1"/>
          </p:cNvSpPr>
          <p:nvPr>
            <p:ph type="pic" sz="quarter" idx="12" hasCustomPrompt="1"/>
          </p:nvPr>
        </p:nvSpPr>
        <p:spPr>
          <a:xfrm>
            <a:off x="609600" y="457200"/>
            <a:ext cx="3165475" cy="1060315"/>
          </a:xfrm>
        </p:spPr>
        <p:txBody>
          <a:bodyPr anchor="ctr"/>
          <a:lstStyle>
            <a:lvl1pPr marL="0" indent="0" algn="ctr">
              <a:buNone/>
              <a:defRPr/>
            </a:lvl1pPr>
          </a:lstStyle>
          <a:p>
            <a:r>
              <a:rPr lang="en-US" dirty="0"/>
              <a:t>Logo</a:t>
            </a:r>
          </a:p>
        </p:txBody>
      </p:sp>
    </p:spTree>
    <p:extLst>
      <p:ext uri="{BB962C8B-B14F-4D97-AF65-F5344CB8AC3E}">
        <p14:creationId xmlns:p14="http://schemas.microsoft.com/office/powerpoint/2010/main" val="230413522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2_Blank">
    <p:bg>
      <p:bgPr>
        <a:solidFill>
          <a:srgbClr val="F2F2F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699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B2B2B2"/>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AE0097-9CD0-3023-ECA2-8E59F5D6B7EC}"/>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F2F2F2"/>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3673751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01">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8837156-D0A7-1DD9-A997-6277ED98D733}"/>
              </a:ext>
            </a:extLst>
          </p:cNvPr>
          <p:cNvSpPr/>
          <p:nvPr userDrawn="1"/>
        </p:nvSpPr>
        <p:spPr>
          <a:xfrm>
            <a:off x="7957226" y="0"/>
            <a:ext cx="4234774" cy="6858000"/>
          </a:xfrm>
          <a:prstGeom prst="rect">
            <a:avLst/>
          </a:prstGeom>
          <a:solidFill>
            <a:srgbClr val="C0C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EAF27B-56F7-4FA7-9550-9FB8FBE5F82F}"/>
              </a:ext>
            </a:extLst>
          </p:cNvPr>
          <p:cNvSpPr>
            <a:spLocks noGrp="1"/>
          </p:cNvSpPr>
          <p:nvPr>
            <p:ph type="title"/>
          </p:nvPr>
        </p:nvSpPr>
        <p:spPr>
          <a:xfrm>
            <a:off x="480646" y="457200"/>
            <a:ext cx="5188634" cy="1482132"/>
          </a:xfrm>
        </p:spPr>
        <p:txBody>
          <a:bodyPr anchor="b">
            <a:normAutofit/>
          </a:bodyPr>
          <a:lstStyle>
            <a:lvl1pPr>
              <a:defRPr sz="3600" b="1">
                <a:solidFill>
                  <a:srgbClr val="000000"/>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C6B611E-781A-4AEF-87DD-09B61CCEF888}"/>
              </a:ext>
            </a:extLst>
          </p:cNvPr>
          <p:cNvSpPr>
            <a:spLocks noGrp="1"/>
          </p:cNvSpPr>
          <p:nvPr>
            <p:ph type="body" sz="half" idx="2"/>
          </p:nvPr>
        </p:nvSpPr>
        <p:spPr>
          <a:xfrm>
            <a:off x="480646" y="2198450"/>
            <a:ext cx="5188634" cy="4202349"/>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Content Placeholder 4">
            <a:extLst>
              <a:ext uri="{FF2B5EF4-FFF2-40B4-BE49-F238E27FC236}">
                <a16:creationId xmlns:a16="http://schemas.microsoft.com/office/drawing/2014/main" id="{CECDC893-27C4-4510-8610-26D512F1F312}"/>
              </a:ext>
            </a:extLst>
          </p:cNvPr>
          <p:cNvSpPr>
            <a:spLocks noGrp="1"/>
          </p:cNvSpPr>
          <p:nvPr>
            <p:ph sz="quarter" idx="11" hasCustomPrompt="1"/>
          </p:nvPr>
        </p:nvSpPr>
        <p:spPr>
          <a:xfrm>
            <a:off x="5978525" y="461963"/>
            <a:ext cx="5603875" cy="5938837"/>
          </a:xfrm>
          <a:solidFill>
            <a:schemeClr val="bg1"/>
          </a:solidFill>
          <a:ln>
            <a:solidFill>
              <a:schemeClr val="tx1"/>
            </a:solidFill>
          </a:ln>
        </p:spPr>
        <p:txBody>
          <a:bodyPr lIns="182880" tIns="182880" rIns="182880" bIns="182880"/>
          <a:lstStyle>
            <a:lvl1pPr marL="0" indent="0">
              <a:buNone/>
              <a:defRPr/>
            </a:lvl1pPr>
          </a:lstStyle>
          <a:p>
            <a:pPr lvl="0"/>
            <a:r>
              <a:rPr lang="en-US" dirty="0"/>
              <a:t>Content! Picture suggested.</a:t>
            </a:r>
          </a:p>
        </p:txBody>
      </p:sp>
    </p:spTree>
    <p:extLst>
      <p:ext uri="{BB962C8B-B14F-4D97-AF65-F5344CB8AC3E}">
        <p14:creationId xmlns:p14="http://schemas.microsoft.com/office/powerpoint/2010/main" val="961040724"/>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02">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37018B-AF61-F0DE-9979-D2E60868DF86}"/>
              </a:ext>
            </a:extLst>
          </p:cNvPr>
          <p:cNvSpPr/>
          <p:nvPr userDrawn="1"/>
        </p:nvSpPr>
        <p:spPr>
          <a:xfrm>
            <a:off x="0" y="0"/>
            <a:ext cx="4234774" cy="6858000"/>
          </a:xfrm>
          <a:prstGeom prst="rect">
            <a:avLst/>
          </a:prstGeom>
          <a:solidFill>
            <a:srgbClr val="C0C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EAF27B-56F7-4FA7-9550-9FB8FBE5F82F}"/>
              </a:ext>
            </a:extLst>
          </p:cNvPr>
          <p:cNvSpPr>
            <a:spLocks noGrp="1"/>
          </p:cNvSpPr>
          <p:nvPr>
            <p:ph type="title"/>
          </p:nvPr>
        </p:nvSpPr>
        <p:spPr>
          <a:xfrm>
            <a:off x="6588838" y="457200"/>
            <a:ext cx="5188634" cy="1492180"/>
          </a:xfrm>
        </p:spPr>
        <p:txBody>
          <a:bodyPr anchor="b">
            <a:normAutofit/>
          </a:bodyPr>
          <a:lstStyle>
            <a:lvl1pPr>
              <a:defRPr sz="3600" b="1">
                <a:solidFill>
                  <a:srgbClr val="000000"/>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C6B611E-781A-4AEF-87DD-09B61CCEF888}"/>
              </a:ext>
            </a:extLst>
          </p:cNvPr>
          <p:cNvSpPr>
            <a:spLocks noGrp="1"/>
          </p:cNvSpPr>
          <p:nvPr>
            <p:ph type="body" sz="half" idx="2"/>
          </p:nvPr>
        </p:nvSpPr>
        <p:spPr>
          <a:xfrm>
            <a:off x="6588838" y="2198451"/>
            <a:ext cx="5188634" cy="4251116"/>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Content Placeholder 4">
            <a:extLst>
              <a:ext uri="{FF2B5EF4-FFF2-40B4-BE49-F238E27FC236}">
                <a16:creationId xmlns:a16="http://schemas.microsoft.com/office/drawing/2014/main" id="{F8CC2090-AD8D-4BB0-931F-A7D975AC3EEB}"/>
              </a:ext>
            </a:extLst>
          </p:cNvPr>
          <p:cNvSpPr>
            <a:spLocks noGrp="1"/>
          </p:cNvSpPr>
          <p:nvPr>
            <p:ph sz="quarter" idx="11" hasCustomPrompt="1"/>
          </p:nvPr>
        </p:nvSpPr>
        <p:spPr>
          <a:xfrm>
            <a:off x="391641" y="461963"/>
            <a:ext cx="5757863" cy="5978525"/>
          </a:xfrm>
          <a:solidFill>
            <a:schemeClr val="bg1"/>
          </a:solidFill>
          <a:ln>
            <a:solidFill>
              <a:schemeClr val="tx1"/>
            </a:solidFill>
          </a:ln>
        </p:spPr>
        <p:txBody>
          <a:bodyPr lIns="182880" tIns="182880" rIns="182880" bIns="182880"/>
          <a:lstStyle>
            <a:lvl1pPr marL="0" indent="0">
              <a:buNone/>
              <a:defRPr/>
            </a:lvl1pPr>
          </a:lstStyle>
          <a:p>
            <a:pPr lvl="0"/>
            <a:r>
              <a:rPr lang="en-US" dirty="0"/>
              <a:t>Content! Picture suggested.</a:t>
            </a:r>
          </a:p>
        </p:txBody>
      </p:sp>
      <p:sp>
        <p:nvSpPr>
          <p:cNvPr id="8" name="TextBox 7">
            <a:extLst>
              <a:ext uri="{FF2B5EF4-FFF2-40B4-BE49-F238E27FC236}">
                <a16:creationId xmlns:a16="http://schemas.microsoft.com/office/drawing/2014/main" id="{DBCB2D17-13CA-A212-A337-1FCB467C5300}"/>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80808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1318540921"/>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aption 03">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F27B-56F7-4FA7-9550-9FB8FBE5F82F}"/>
              </a:ext>
            </a:extLst>
          </p:cNvPr>
          <p:cNvSpPr>
            <a:spLocks noGrp="1"/>
          </p:cNvSpPr>
          <p:nvPr>
            <p:ph type="title"/>
          </p:nvPr>
        </p:nvSpPr>
        <p:spPr>
          <a:xfrm>
            <a:off x="480646" y="457200"/>
            <a:ext cx="5188634" cy="1482132"/>
          </a:xfrm>
        </p:spPr>
        <p:txBody>
          <a:bodyPr anchor="b">
            <a:normAutofit/>
          </a:bodyPr>
          <a:lstStyle>
            <a:lvl1pPr>
              <a:defRPr sz="3600" b="1">
                <a:solidFill>
                  <a:schemeClr val="tx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C6B611E-781A-4AEF-87DD-09B61CCEF888}"/>
              </a:ext>
            </a:extLst>
          </p:cNvPr>
          <p:cNvSpPr>
            <a:spLocks noGrp="1"/>
          </p:cNvSpPr>
          <p:nvPr>
            <p:ph type="body" sz="half" idx="2"/>
          </p:nvPr>
        </p:nvSpPr>
        <p:spPr>
          <a:xfrm>
            <a:off x="480646" y="2149812"/>
            <a:ext cx="5188634" cy="4250987"/>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Content Placeholder 4">
            <a:extLst>
              <a:ext uri="{FF2B5EF4-FFF2-40B4-BE49-F238E27FC236}">
                <a16:creationId xmlns:a16="http://schemas.microsoft.com/office/drawing/2014/main" id="{CECDC893-27C4-4510-8610-26D512F1F312}"/>
              </a:ext>
            </a:extLst>
          </p:cNvPr>
          <p:cNvSpPr>
            <a:spLocks noGrp="1"/>
          </p:cNvSpPr>
          <p:nvPr>
            <p:ph sz="quarter" idx="11" hasCustomPrompt="1"/>
          </p:nvPr>
        </p:nvSpPr>
        <p:spPr>
          <a:xfrm>
            <a:off x="5978525" y="461963"/>
            <a:ext cx="5603875" cy="5938837"/>
          </a:xfrm>
          <a:solidFill>
            <a:schemeClr val="bg1"/>
          </a:solidFill>
          <a:ln>
            <a:solidFill>
              <a:schemeClr val="tx1"/>
            </a:solidFill>
          </a:ln>
        </p:spPr>
        <p:txBody>
          <a:bodyPr lIns="182880" tIns="182880" rIns="182880" bIns="182880"/>
          <a:lstStyle>
            <a:lvl1pPr marL="0" indent="0">
              <a:buNone/>
              <a:defRPr>
                <a:solidFill>
                  <a:schemeClr val="tx1"/>
                </a:solidFill>
              </a:defRPr>
            </a:lvl1pPr>
          </a:lstStyle>
          <a:p>
            <a:pPr lvl="0"/>
            <a:r>
              <a:rPr lang="en-US" dirty="0"/>
              <a:t>Content! Picture suggested.</a:t>
            </a:r>
          </a:p>
        </p:txBody>
      </p:sp>
    </p:spTree>
    <p:extLst>
      <p:ext uri="{BB962C8B-B14F-4D97-AF65-F5344CB8AC3E}">
        <p14:creationId xmlns:p14="http://schemas.microsoft.com/office/powerpoint/2010/main" val="583109294"/>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with Caption 04">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F27B-56F7-4FA7-9550-9FB8FBE5F82F}"/>
              </a:ext>
            </a:extLst>
          </p:cNvPr>
          <p:cNvSpPr>
            <a:spLocks noGrp="1"/>
          </p:cNvSpPr>
          <p:nvPr>
            <p:ph type="title"/>
          </p:nvPr>
        </p:nvSpPr>
        <p:spPr>
          <a:xfrm>
            <a:off x="6526712" y="457200"/>
            <a:ext cx="5055688" cy="1492180"/>
          </a:xfrm>
        </p:spPr>
        <p:txBody>
          <a:bodyPr anchor="b">
            <a:normAutofit/>
          </a:bodyPr>
          <a:lstStyle>
            <a:lvl1pPr>
              <a:defRPr sz="3600" b="1">
                <a:solidFill>
                  <a:schemeClr val="tx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C6B611E-781A-4AEF-87DD-09B61CCEF888}"/>
              </a:ext>
            </a:extLst>
          </p:cNvPr>
          <p:cNvSpPr>
            <a:spLocks noGrp="1"/>
          </p:cNvSpPr>
          <p:nvPr>
            <p:ph type="body" sz="half" idx="2"/>
          </p:nvPr>
        </p:nvSpPr>
        <p:spPr>
          <a:xfrm>
            <a:off x="6526712" y="2169268"/>
            <a:ext cx="5055688" cy="4231532"/>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Content Placeholder 4">
            <a:extLst>
              <a:ext uri="{FF2B5EF4-FFF2-40B4-BE49-F238E27FC236}">
                <a16:creationId xmlns:a16="http://schemas.microsoft.com/office/drawing/2014/main" id="{F8CC2090-AD8D-4BB0-931F-A7D975AC3EEB}"/>
              </a:ext>
            </a:extLst>
          </p:cNvPr>
          <p:cNvSpPr>
            <a:spLocks noGrp="1"/>
          </p:cNvSpPr>
          <p:nvPr>
            <p:ph sz="quarter" idx="11" hasCustomPrompt="1"/>
          </p:nvPr>
        </p:nvSpPr>
        <p:spPr>
          <a:xfrm>
            <a:off x="476654" y="461963"/>
            <a:ext cx="5672849" cy="5938837"/>
          </a:xfrm>
          <a:solidFill>
            <a:schemeClr val="bg1"/>
          </a:solidFill>
          <a:ln>
            <a:solidFill>
              <a:schemeClr val="tx1"/>
            </a:solidFill>
          </a:ln>
        </p:spPr>
        <p:txBody>
          <a:bodyPr lIns="182880" tIns="182880" rIns="182880" bIns="182880"/>
          <a:lstStyle>
            <a:lvl1pPr marL="0" indent="0">
              <a:buNone/>
              <a:defRPr>
                <a:solidFill>
                  <a:schemeClr val="tx1"/>
                </a:solidFill>
              </a:defRPr>
            </a:lvl1pPr>
          </a:lstStyle>
          <a:p>
            <a:pPr lvl="0"/>
            <a:r>
              <a:rPr lang="en-US" dirty="0"/>
              <a:t>Content! Picture suggested.</a:t>
            </a:r>
          </a:p>
        </p:txBody>
      </p:sp>
    </p:spTree>
    <p:extLst>
      <p:ext uri="{BB962C8B-B14F-4D97-AF65-F5344CB8AC3E}">
        <p14:creationId xmlns:p14="http://schemas.microsoft.com/office/powerpoint/2010/main" val="4100933702"/>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Left Content Right 01">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42A05E0-8690-07DA-266D-ABAD99AD6167}"/>
              </a:ext>
            </a:extLst>
          </p:cNvPr>
          <p:cNvSpPr>
            <a:spLocks noGrp="1"/>
          </p:cNvSpPr>
          <p:nvPr>
            <p:ph type="title" hasCustomPrompt="1"/>
          </p:nvPr>
        </p:nvSpPr>
        <p:spPr>
          <a:xfrm>
            <a:off x="592016" y="1044813"/>
            <a:ext cx="5088937" cy="3342357"/>
          </a:xfrm>
        </p:spPr>
        <p:txBody>
          <a:bodyPr anchor="t">
            <a:normAutofit/>
          </a:bodyPr>
          <a:lstStyle>
            <a:lvl1pPr>
              <a:defRPr sz="6000" b="1">
                <a:solidFill>
                  <a:srgbClr val="000000"/>
                </a:solidFill>
              </a:defRPr>
            </a:lvl1pPr>
          </a:lstStyle>
          <a:p>
            <a:r>
              <a:rPr lang="en-US" dirty="0"/>
              <a:t>Slide Headline</a:t>
            </a:r>
          </a:p>
        </p:txBody>
      </p:sp>
      <p:sp>
        <p:nvSpPr>
          <p:cNvPr id="6" name="Text Placeholder 6">
            <a:extLst>
              <a:ext uri="{FF2B5EF4-FFF2-40B4-BE49-F238E27FC236}">
                <a16:creationId xmlns:a16="http://schemas.microsoft.com/office/drawing/2014/main" id="{6630479E-FB96-8B44-45DE-39626CCB1834}"/>
              </a:ext>
            </a:extLst>
          </p:cNvPr>
          <p:cNvSpPr>
            <a:spLocks noGrp="1"/>
          </p:cNvSpPr>
          <p:nvPr>
            <p:ph type="body" sz="quarter" idx="10" hasCustomPrompt="1"/>
          </p:nvPr>
        </p:nvSpPr>
        <p:spPr>
          <a:xfrm>
            <a:off x="6935821" y="1044812"/>
            <a:ext cx="4646579" cy="4733417"/>
          </a:xfrm>
        </p:spPr>
        <p:txBody>
          <a:bodyPr anchor="ctr"/>
          <a:lstStyle>
            <a:lvl1pPr marL="0" indent="0">
              <a:buNone/>
              <a:defRPr>
                <a:solidFill>
                  <a:srgbClr val="000000"/>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Slide content</a:t>
            </a:r>
          </a:p>
        </p:txBody>
      </p:sp>
      <p:cxnSp>
        <p:nvCxnSpPr>
          <p:cNvPr id="8" name="Straight Connector 7">
            <a:extLst>
              <a:ext uri="{FF2B5EF4-FFF2-40B4-BE49-F238E27FC236}">
                <a16:creationId xmlns:a16="http://schemas.microsoft.com/office/drawing/2014/main" id="{EAA9201C-4F44-87B5-1C92-32F746B57DDC}"/>
              </a:ext>
            </a:extLst>
          </p:cNvPr>
          <p:cNvCxnSpPr>
            <a:cxnSpLocks/>
          </p:cNvCxnSpPr>
          <p:nvPr userDrawn="1"/>
        </p:nvCxnSpPr>
        <p:spPr>
          <a:xfrm flipV="1">
            <a:off x="6351487" y="714983"/>
            <a:ext cx="0" cy="542803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71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Left Content Right 02">
    <p:bg>
      <p:bgPr>
        <a:solidFill>
          <a:srgbClr val="B2B2B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42A05E0-8690-07DA-266D-ABAD99AD6167}"/>
              </a:ext>
            </a:extLst>
          </p:cNvPr>
          <p:cNvSpPr>
            <a:spLocks noGrp="1"/>
          </p:cNvSpPr>
          <p:nvPr>
            <p:ph type="title" hasCustomPrompt="1"/>
          </p:nvPr>
        </p:nvSpPr>
        <p:spPr>
          <a:xfrm>
            <a:off x="592016" y="1044813"/>
            <a:ext cx="5088937" cy="3342357"/>
          </a:xfrm>
        </p:spPr>
        <p:txBody>
          <a:bodyPr anchor="t">
            <a:normAutofit/>
          </a:bodyPr>
          <a:lstStyle>
            <a:lvl1pPr>
              <a:defRPr sz="6000" b="1">
                <a:solidFill>
                  <a:schemeClr val="bg1"/>
                </a:solidFill>
              </a:defRPr>
            </a:lvl1pPr>
          </a:lstStyle>
          <a:p>
            <a:r>
              <a:rPr lang="en-US" dirty="0"/>
              <a:t>Slide Headline</a:t>
            </a:r>
          </a:p>
        </p:txBody>
      </p:sp>
      <p:sp>
        <p:nvSpPr>
          <p:cNvPr id="6" name="Text Placeholder 6">
            <a:extLst>
              <a:ext uri="{FF2B5EF4-FFF2-40B4-BE49-F238E27FC236}">
                <a16:creationId xmlns:a16="http://schemas.microsoft.com/office/drawing/2014/main" id="{6630479E-FB96-8B44-45DE-39626CCB1834}"/>
              </a:ext>
            </a:extLst>
          </p:cNvPr>
          <p:cNvSpPr>
            <a:spLocks noGrp="1"/>
          </p:cNvSpPr>
          <p:nvPr>
            <p:ph type="body" sz="quarter" idx="10" hasCustomPrompt="1"/>
          </p:nvPr>
        </p:nvSpPr>
        <p:spPr>
          <a:xfrm>
            <a:off x="6935821" y="1044812"/>
            <a:ext cx="4646579" cy="4733417"/>
          </a:xfrm>
        </p:spPr>
        <p:txBody>
          <a:bodyPr anchor="ct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Slide content</a:t>
            </a:r>
          </a:p>
        </p:txBody>
      </p:sp>
      <p:pic>
        <p:nvPicPr>
          <p:cNvPr id="7" name="Picture 6">
            <a:extLst>
              <a:ext uri="{FF2B5EF4-FFF2-40B4-BE49-F238E27FC236}">
                <a16:creationId xmlns:a16="http://schemas.microsoft.com/office/drawing/2014/main" id="{E07997A2-EC9E-DC00-678C-A06C469FF12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cxnSp>
        <p:nvCxnSpPr>
          <p:cNvPr id="8" name="Straight Connector 7">
            <a:extLst>
              <a:ext uri="{FF2B5EF4-FFF2-40B4-BE49-F238E27FC236}">
                <a16:creationId xmlns:a16="http://schemas.microsoft.com/office/drawing/2014/main" id="{EAA9201C-4F44-87B5-1C92-32F746B57DDC}"/>
              </a:ext>
            </a:extLst>
          </p:cNvPr>
          <p:cNvCxnSpPr>
            <a:cxnSpLocks/>
          </p:cNvCxnSpPr>
          <p:nvPr userDrawn="1"/>
        </p:nvCxnSpPr>
        <p:spPr>
          <a:xfrm flipV="1">
            <a:off x="6351487" y="714983"/>
            <a:ext cx="0" cy="542803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4CDA-39BF-E99D-DFD6-ACBF6D44AD7B}"/>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F2F2F2"/>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1179340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Left Content Right 03">
    <p:bg>
      <p:bgPr>
        <a:solidFill>
          <a:srgbClr val="808080"/>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42A05E0-8690-07DA-266D-ABAD99AD6167}"/>
              </a:ext>
            </a:extLst>
          </p:cNvPr>
          <p:cNvSpPr>
            <a:spLocks noGrp="1"/>
          </p:cNvSpPr>
          <p:nvPr>
            <p:ph type="title" hasCustomPrompt="1"/>
          </p:nvPr>
        </p:nvSpPr>
        <p:spPr>
          <a:xfrm>
            <a:off x="592016" y="1044813"/>
            <a:ext cx="5088937" cy="3342357"/>
          </a:xfrm>
        </p:spPr>
        <p:txBody>
          <a:bodyPr anchor="t">
            <a:normAutofit/>
          </a:bodyPr>
          <a:lstStyle>
            <a:lvl1pPr>
              <a:defRPr sz="6000" b="1">
                <a:solidFill>
                  <a:schemeClr val="bg1"/>
                </a:solidFill>
              </a:defRPr>
            </a:lvl1pPr>
          </a:lstStyle>
          <a:p>
            <a:r>
              <a:rPr lang="en-US" dirty="0"/>
              <a:t>Slide Headline</a:t>
            </a:r>
          </a:p>
        </p:txBody>
      </p:sp>
      <p:sp>
        <p:nvSpPr>
          <p:cNvPr id="6" name="Text Placeholder 6">
            <a:extLst>
              <a:ext uri="{FF2B5EF4-FFF2-40B4-BE49-F238E27FC236}">
                <a16:creationId xmlns:a16="http://schemas.microsoft.com/office/drawing/2014/main" id="{6630479E-FB96-8B44-45DE-39626CCB1834}"/>
              </a:ext>
            </a:extLst>
          </p:cNvPr>
          <p:cNvSpPr>
            <a:spLocks noGrp="1"/>
          </p:cNvSpPr>
          <p:nvPr>
            <p:ph type="body" sz="quarter" idx="10" hasCustomPrompt="1"/>
          </p:nvPr>
        </p:nvSpPr>
        <p:spPr>
          <a:xfrm>
            <a:off x="6935821" y="1044812"/>
            <a:ext cx="4646579" cy="4733417"/>
          </a:xfrm>
        </p:spPr>
        <p:txBody>
          <a:bodyPr anchor="ct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Slide content</a:t>
            </a:r>
          </a:p>
        </p:txBody>
      </p:sp>
      <p:pic>
        <p:nvPicPr>
          <p:cNvPr id="7" name="Picture 6">
            <a:extLst>
              <a:ext uri="{FF2B5EF4-FFF2-40B4-BE49-F238E27FC236}">
                <a16:creationId xmlns:a16="http://schemas.microsoft.com/office/drawing/2014/main" id="{E07997A2-EC9E-DC00-678C-A06C469FF12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cxnSp>
        <p:nvCxnSpPr>
          <p:cNvPr id="8" name="Straight Connector 7">
            <a:extLst>
              <a:ext uri="{FF2B5EF4-FFF2-40B4-BE49-F238E27FC236}">
                <a16:creationId xmlns:a16="http://schemas.microsoft.com/office/drawing/2014/main" id="{EAA9201C-4F44-87B5-1C92-32F746B57DDC}"/>
              </a:ext>
            </a:extLst>
          </p:cNvPr>
          <p:cNvCxnSpPr>
            <a:cxnSpLocks/>
          </p:cNvCxnSpPr>
          <p:nvPr userDrawn="1"/>
        </p:nvCxnSpPr>
        <p:spPr>
          <a:xfrm flipV="1">
            <a:off x="6351487" y="714983"/>
            <a:ext cx="0" cy="542803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4BE9A15-50D1-0CCB-9260-95A01FACC882}"/>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C0C0C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4607111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icture with Caption 05">
    <p:bg>
      <p:bgPr>
        <a:solidFill>
          <a:srgbClr val="80808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F27B-56F7-4FA7-9550-9FB8FBE5F82F}"/>
              </a:ext>
            </a:extLst>
          </p:cNvPr>
          <p:cNvSpPr>
            <a:spLocks noGrp="1"/>
          </p:cNvSpPr>
          <p:nvPr>
            <p:ph type="title"/>
          </p:nvPr>
        </p:nvSpPr>
        <p:spPr>
          <a:xfrm>
            <a:off x="480646" y="457200"/>
            <a:ext cx="5188634" cy="1482132"/>
          </a:xfrm>
        </p:spPr>
        <p:txBody>
          <a:bodyPr anchor="b">
            <a:normAutofit/>
          </a:bodyPr>
          <a:lstStyle>
            <a:lvl1pPr>
              <a:defRPr sz="3600" b="1">
                <a:solidFill>
                  <a:schemeClr val="bg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1C6B611E-781A-4AEF-87DD-09B61CCEF888}"/>
              </a:ext>
            </a:extLst>
          </p:cNvPr>
          <p:cNvSpPr>
            <a:spLocks noGrp="1"/>
          </p:cNvSpPr>
          <p:nvPr>
            <p:ph type="body" sz="half" idx="2"/>
          </p:nvPr>
        </p:nvSpPr>
        <p:spPr>
          <a:xfrm>
            <a:off x="480646" y="2198450"/>
            <a:ext cx="5188634" cy="4202349"/>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Content Placeholder 4">
            <a:extLst>
              <a:ext uri="{FF2B5EF4-FFF2-40B4-BE49-F238E27FC236}">
                <a16:creationId xmlns:a16="http://schemas.microsoft.com/office/drawing/2014/main" id="{CECDC893-27C4-4510-8610-26D512F1F312}"/>
              </a:ext>
            </a:extLst>
          </p:cNvPr>
          <p:cNvSpPr>
            <a:spLocks noGrp="1"/>
          </p:cNvSpPr>
          <p:nvPr>
            <p:ph sz="quarter" idx="11" hasCustomPrompt="1"/>
          </p:nvPr>
        </p:nvSpPr>
        <p:spPr>
          <a:xfrm>
            <a:off x="5978525" y="461963"/>
            <a:ext cx="5603875" cy="5938837"/>
          </a:xfrm>
          <a:solidFill>
            <a:srgbClr val="808080"/>
          </a:solidFill>
          <a:ln>
            <a:solidFill>
              <a:schemeClr val="bg1"/>
            </a:solidFill>
          </a:ln>
        </p:spPr>
        <p:txBody>
          <a:bodyPr lIns="182880" tIns="182880" rIns="182880" bIns="182880"/>
          <a:lstStyle>
            <a:lvl1pPr marL="0" indent="0">
              <a:buNone/>
              <a:defRPr>
                <a:solidFill>
                  <a:schemeClr val="bg1"/>
                </a:solidFill>
              </a:defRPr>
            </a:lvl1pPr>
          </a:lstStyle>
          <a:p>
            <a:pPr lvl="0"/>
            <a:r>
              <a:rPr lang="en-US" dirty="0"/>
              <a:t>Content! Picture suggested.</a:t>
            </a:r>
          </a:p>
        </p:txBody>
      </p:sp>
      <p:pic>
        <p:nvPicPr>
          <p:cNvPr id="5" name="Picture 4">
            <a:extLst>
              <a:ext uri="{FF2B5EF4-FFF2-40B4-BE49-F238E27FC236}">
                <a16:creationId xmlns:a16="http://schemas.microsoft.com/office/drawing/2014/main" id="{93F7904C-D8B4-5E5B-73AA-DDF65C9F2E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
        <p:nvSpPr>
          <p:cNvPr id="3" name="TextBox 2">
            <a:extLst>
              <a:ext uri="{FF2B5EF4-FFF2-40B4-BE49-F238E27FC236}">
                <a16:creationId xmlns:a16="http://schemas.microsoft.com/office/drawing/2014/main" id="{5FDF8B73-298A-AC23-2B50-558AAB0E9F2E}"/>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F2F2F2"/>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2653444336"/>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03">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1F303C-79A3-3065-F362-6B3338D9CEB7}"/>
              </a:ext>
            </a:extLst>
          </p:cNvPr>
          <p:cNvSpPr/>
          <p:nvPr userDrawn="1"/>
        </p:nvSpPr>
        <p:spPr>
          <a:xfrm>
            <a:off x="0" y="0"/>
            <a:ext cx="12192000" cy="534048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41755C-6722-4F42-A3C1-1946194E96C6}"/>
              </a:ext>
            </a:extLst>
          </p:cNvPr>
          <p:cNvSpPr>
            <a:spLocks noGrp="1"/>
          </p:cNvSpPr>
          <p:nvPr>
            <p:ph type="ctrTitle"/>
          </p:nvPr>
        </p:nvSpPr>
        <p:spPr>
          <a:xfrm>
            <a:off x="612379" y="387839"/>
            <a:ext cx="9144000" cy="2635249"/>
          </a:xfrm>
        </p:spPr>
        <p:txBody>
          <a:bodyPr anchor="b"/>
          <a:lstStyle>
            <a:lvl1pPr algn="l">
              <a:defRPr sz="6000" b="1">
                <a:solidFill>
                  <a:srgbClr val="000000"/>
                </a:solidFill>
              </a:defRPr>
            </a:lvl1pPr>
          </a:lstStyle>
          <a:p>
            <a:r>
              <a:rPr lang="en-US" dirty="0"/>
              <a:t>Click to edit Master title style</a:t>
            </a:r>
          </a:p>
        </p:txBody>
      </p:sp>
      <p:sp>
        <p:nvSpPr>
          <p:cNvPr id="3" name="Subtitle 2">
            <a:extLst>
              <a:ext uri="{FF2B5EF4-FFF2-40B4-BE49-F238E27FC236}">
                <a16:creationId xmlns:a16="http://schemas.microsoft.com/office/drawing/2014/main" id="{CE7189CC-A94A-46D3-A780-9B2406FC149B}"/>
              </a:ext>
            </a:extLst>
          </p:cNvPr>
          <p:cNvSpPr>
            <a:spLocks noGrp="1"/>
          </p:cNvSpPr>
          <p:nvPr>
            <p:ph type="subTitle" idx="1"/>
          </p:nvPr>
        </p:nvSpPr>
        <p:spPr>
          <a:xfrm>
            <a:off x="612379" y="3429000"/>
            <a:ext cx="9144000" cy="879964"/>
          </a:xfrm>
        </p:spPr>
        <p:txBody>
          <a:bodyPr/>
          <a:lstStyle>
            <a:lvl1pPr marL="0" indent="0" algn="l">
              <a:buNone/>
              <a:defRPr sz="2400">
                <a:solidFill>
                  <a:srgbClr val="80808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Text Placeholder 9">
            <a:extLst>
              <a:ext uri="{FF2B5EF4-FFF2-40B4-BE49-F238E27FC236}">
                <a16:creationId xmlns:a16="http://schemas.microsoft.com/office/drawing/2014/main" id="{A8F3915A-7C77-4322-72B5-E30182BEBF10}"/>
              </a:ext>
            </a:extLst>
          </p:cNvPr>
          <p:cNvSpPr>
            <a:spLocks noGrp="1"/>
          </p:cNvSpPr>
          <p:nvPr>
            <p:ph type="body" sz="quarter" idx="11" hasCustomPrompt="1"/>
          </p:nvPr>
        </p:nvSpPr>
        <p:spPr>
          <a:xfrm>
            <a:off x="609600" y="5591786"/>
            <a:ext cx="8223115" cy="809014"/>
          </a:xfrm>
        </p:spPr>
        <p:txBody>
          <a:bodyPr anchor="ctr">
            <a:normAutofit/>
          </a:bodyPr>
          <a:lstStyle>
            <a:lvl1pPr marL="0" indent="0">
              <a:buNone/>
              <a:defRPr sz="2000"/>
            </a:lvl1pPr>
          </a:lstStyle>
          <a:p>
            <a:pPr lvl="0"/>
            <a:r>
              <a:rPr lang="en-US" dirty="0"/>
              <a:t>Speaker, date, and other </a:t>
            </a:r>
            <a:br>
              <a:rPr lang="en-US" dirty="0"/>
            </a:br>
            <a:r>
              <a:rPr lang="en-US" dirty="0"/>
              <a:t>fine detail goes here</a:t>
            </a:r>
          </a:p>
        </p:txBody>
      </p:sp>
      <p:sp>
        <p:nvSpPr>
          <p:cNvPr id="5" name="TextBox 4">
            <a:extLst>
              <a:ext uri="{FF2B5EF4-FFF2-40B4-BE49-F238E27FC236}">
                <a16:creationId xmlns:a16="http://schemas.microsoft.com/office/drawing/2014/main" id="{BB068DCA-1401-FBB1-777B-6225C3DC7B9D}"/>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969696"/>
                </a:solidFill>
                <a:effectLst/>
                <a:latin typeface="Saira" pitchFamily="2" charset="0"/>
                <a:ea typeface="Times New Roman" panose="02020603050405020304" pitchFamily="18" charset="0"/>
                <a:cs typeface="Aptos" panose="020B0004020202020204" pitchFamily="34" charset="0"/>
              </a:rPr>
              <a:t>CONFIDENTIAL — Not for redistribution</a:t>
            </a:r>
          </a:p>
        </p:txBody>
      </p:sp>
      <p:sp>
        <p:nvSpPr>
          <p:cNvPr id="7" name="Picture Placeholder 5">
            <a:extLst>
              <a:ext uri="{FF2B5EF4-FFF2-40B4-BE49-F238E27FC236}">
                <a16:creationId xmlns:a16="http://schemas.microsoft.com/office/drawing/2014/main" id="{B088AF4C-2A23-D1A2-674A-3CEC91EC1C85}"/>
              </a:ext>
            </a:extLst>
          </p:cNvPr>
          <p:cNvSpPr>
            <a:spLocks noGrp="1"/>
          </p:cNvSpPr>
          <p:nvPr>
            <p:ph type="pic" sz="quarter" idx="12" hasCustomPrompt="1"/>
          </p:nvPr>
        </p:nvSpPr>
        <p:spPr>
          <a:xfrm>
            <a:off x="9202366" y="5591785"/>
            <a:ext cx="2380034" cy="794618"/>
          </a:xfrm>
        </p:spPr>
        <p:txBody>
          <a:bodyPr anchor="ctr"/>
          <a:lstStyle>
            <a:lvl1pPr marL="0" indent="0" algn="ctr">
              <a:buNone/>
              <a:defRPr/>
            </a:lvl1pPr>
          </a:lstStyle>
          <a:p>
            <a:r>
              <a:rPr lang="en-US" dirty="0"/>
              <a:t>Logo</a:t>
            </a:r>
          </a:p>
        </p:txBody>
      </p:sp>
    </p:spTree>
    <p:extLst>
      <p:ext uri="{BB962C8B-B14F-4D97-AF65-F5344CB8AC3E}">
        <p14:creationId xmlns:p14="http://schemas.microsoft.com/office/powerpoint/2010/main" val="2724104149"/>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alf and Half 01">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C8C4C0D-6D28-648B-A50F-89739D9985F5}"/>
              </a:ext>
            </a:extLst>
          </p:cNvPr>
          <p:cNvSpPr/>
          <p:nvPr userDrawn="1"/>
        </p:nvSpPr>
        <p:spPr>
          <a:xfrm>
            <a:off x="6096000" y="0"/>
            <a:ext cx="6096000" cy="68580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945ADF76-98E2-D640-FA9F-EBAF9503F65B}"/>
              </a:ext>
            </a:extLst>
          </p:cNvPr>
          <p:cNvSpPr>
            <a:spLocks noGrp="1"/>
          </p:cNvSpPr>
          <p:nvPr>
            <p:ph type="title" hasCustomPrompt="1"/>
          </p:nvPr>
        </p:nvSpPr>
        <p:spPr>
          <a:xfrm>
            <a:off x="418015" y="457200"/>
            <a:ext cx="5356483" cy="1346009"/>
          </a:xfrm>
        </p:spPr>
        <p:txBody>
          <a:bodyPr anchor="b">
            <a:normAutofit/>
          </a:bodyPr>
          <a:lstStyle>
            <a:lvl1pPr indent="0">
              <a:defRPr sz="3600" b="1">
                <a:solidFill>
                  <a:schemeClr val="tx1"/>
                </a:solidFill>
              </a:defRPr>
            </a:lvl1pPr>
          </a:lstStyle>
          <a:p>
            <a:r>
              <a:rPr lang="en-US" dirty="0"/>
              <a:t>Click to edit title</a:t>
            </a:r>
          </a:p>
        </p:txBody>
      </p:sp>
      <p:sp>
        <p:nvSpPr>
          <p:cNvPr id="7" name="Text Placeholder 7">
            <a:extLst>
              <a:ext uri="{FF2B5EF4-FFF2-40B4-BE49-F238E27FC236}">
                <a16:creationId xmlns:a16="http://schemas.microsoft.com/office/drawing/2014/main" id="{4A7B6D3C-8411-FCC6-A579-B838F0ABABB9}"/>
              </a:ext>
            </a:extLst>
          </p:cNvPr>
          <p:cNvSpPr>
            <a:spLocks noGrp="1"/>
          </p:cNvSpPr>
          <p:nvPr>
            <p:ph type="body" sz="quarter" idx="11" hasCustomPrompt="1"/>
          </p:nvPr>
        </p:nvSpPr>
        <p:spPr>
          <a:xfrm>
            <a:off x="6471138" y="457200"/>
            <a:ext cx="5302846" cy="1346200"/>
          </a:xfrm>
        </p:spPr>
        <p:txBody>
          <a:bodyPr anchor="b">
            <a:normAutofit/>
          </a:bodyPr>
          <a:lstStyle>
            <a:lvl1pPr marL="0" indent="0">
              <a:buNone/>
              <a:defRPr sz="36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title</a:t>
            </a:r>
          </a:p>
        </p:txBody>
      </p:sp>
      <p:sp>
        <p:nvSpPr>
          <p:cNvPr id="8" name="Text Placeholder 3">
            <a:extLst>
              <a:ext uri="{FF2B5EF4-FFF2-40B4-BE49-F238E27FC236}">
                <a16:creationId xmlns:a16="http://schemas.microsoft.com/office/drawing/2014/main" id="{36808CF7-B6ED-53D0-C3EE-56005BB760AC}"/>
              </a:ext>
            </a:extLst>
          </p:cNvPr>
          <p:cNvSpPr>
            <a:spLocks noGrp="1"/>
          </p:cNvSpPr>
          <p:nvPr>
            <p:ph type="body" sz="half" idx="2" hasCustomPrompt="1"/>
          </p:nvPr>
        </p:nvSpPr>
        <p:spPr>
          <a:xfrm>
            <a:off x="418015" y="2057400"/>
            <a:ext cx="5356483" cy="4343400"/>
          </a:xfrm>
        </p:spPr>
        <p:txBody>
          <a:bodyPr>
            <a:normAutofit/>
          </a:bodyPr>
          <a:lstStyle>
            <a:lvl1pPr marL="0" indent="0">
              <a:buNone/>
              <a:defRPr sz="2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
        <p:nvSpPr>
          <p:cNvPr id="9" name="Text Placeholder 3">
            <a:extLst>
              <a:ext uri="{FF2B5EF4-FFF2-40B4-BE49-F238E27FC236}">
                <a16:creationId xmlns:a16="http://schemas.microsoft.com/office/drawing/2014/main" id="{4C323966-7ADA-CE2A-5BF0-D9B408839D97}"/>
              </a:ext>
            </a:extLst>
          </p:cNvPr>
          <p:cNvSpPr>
            <a:spLocks noGrp="1"/>
          </p:cNvSpPr>
          <p:nvPr>
            <p:ph type="body" sz="half" idx="10" hasCustomPrompt="1"/>
          </p:nvPr>
        </p:nvSpPr>
        <p:spPr>
          <a:xfrm>
            <a:off x="6471137" y="2057400"/>
            <a:ext cx="5302845" cy="4343400"/>
          </a:xfrm>
        </p:spPr>
        <p:txBody>
          <a:bodyPr>
            <a:normAutofit/>
          </a:bodyPr>
          <a:lstStyle>
            <a:lvl1pPr marL="0" indent="0">
              <a:buNone/>
              <a:defRPr sz="2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Tree>
    <p:extLst>
      <p:ext uri="{BB962C8B-B14F-4D97-AF65-F5344CB8AC3E}">
        <p14:creationId xmlns:p14="http://schemas.microsoft.com/office/powerpoint/2010/main" val="1390033260"/>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alf and Half 02">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797B789-02CF-C50F-8B59-4B5494EAFFFD}"/>
              </a:ext>
            </a:extLst>
          </p:cNvPr>
          <p:cNvSpPr/>
          <p:nvPr userDrawn="1"/>
        </p:nvSpPr>
        <p:spPr>
          <a:xfrm>
            <a:off x="6096000" y="0"/>
            <a:ext cx="6096000"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itle 1">
            <a:extLst>
              <a:ext uri="{FF2B5EF4-FFF2-40B4-BE49-F238E27FC236}">
                <a16:creationId xmlns:a16="http://schemas.microsoft.com/office/drawing/2014/main" id="{EB6B389B-6B8A-10E7-E10D-1B8561A834C4}"/>
              </a:ext>
            </a:extLst>
          </p:cNvPr>
          <p:cNvSpPr>
            <a:spLocks noGrp="1"/>
          </p:cNvSpPr>
          <p:nvPr>
            <p:ph type="title" hasCustomPrompt="1"/>
          </p:nvPr>
        </p:nvSpPr>
        <p:spPr>
          <a:xfrm>
            <a:off x="418015" y="457200"/>
            <a:ext cx="5356483" cy="1346009"/>
          </a:xfrm>
        </p:spPr>
        <p:txBody>
          <a:bodyPr anchor="b">
            <a:normAutofit/>
          </a:bodyPr>
          <a:lstStyle>
            <a:lvl1pPr indent="0">
              <a:defRPr sz="3600" b="1">
                <a:solidFill>
                  <a:schemeClr val="tx1"/>
                </a:solidFill>
              </a:defRPr>
            </a:lvl1pPr>
          </a:lstStyle>
          <a:p>
            <a:r>
              <a:rPr lang="en-US" dirty="0"/>
              <a:t>Click to edit title</a:t>
            </a:r>
          </a:p>
        </p:txBody>
      </p:sp>
      <p:sp>
        <p:nvSpPr>
          <p:cNvPr id="10" name="Text Placeholder 7">
            <a:extLst>
              <a:ext uri="{FF2B5EF4-FFF2-40B4-BE49-F238E27FC236}">
                <a16:creationId xmlns:a16="http://schemas.microsoft.com/office/drawing/2014/main" id="{E3DF5258-43C6-3C52-86C7-86DB8A56D8CB}"/>
              </a:ext>
            </a:extLst>
          </p:cNvPr>
          <p:cNvSpPr>
            <a:spLocks noGrp="1"/>
          </p:cNvSpPr>
          <p:nvPr>
            <p:ph type="body" sz="quarter" idx="11" hasCustomPrompt="1"/>
          </p:nvPr>
        </p:nvSpPr>
        <p:spPr>
          <a:xfrm>
            <a:off x="6471138" y="457200"/>
            <a:ext cx="5302846" cy="1346200"/>
          </a:xfrm>
        </p:spPr>
        <p:txBody>
          <a:bodyPr anchor="b">
            <a:normAutofit/>
          </a:bodyPr>
          <a:lstStyle>
            <a:lvl1pPr marL="0" indent="0">
              <a:buNone/>
              <a:defRPr sz="3600"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title</a:t>
            </a:r>
          </a:p>
        </p:txBody>
      </p:sp>
      <p:sp>
        <p:nvSpPr>
          <p:cNvPr id="11" name="Text Placeholder 3">
            <a:extLst>
              <a:ext uri="{FF2B5EF4-FFF2-40B4-BE49-F238E27FC236}">
                <a16:creationId xmlns:a16="http://schemas.microsoft.com/office/drawing/2014/main" id="{8D134341-51D5-E634-2215-96D0BFFE1E73}"/>
              </a:ext>
            </a:extLst>
          </p:cNvPr>
          <p:cNvSpPr>
            <a:spLocks noGrp="1"/>
          </p:cNvSpPr>
          <p:nvPr>
            <p:ph type="body" sz="half" idx="2" hasCustomPrompt="1"/>
          </p:nvPr>
        </p:nvSpPr>
        <p:spPr>
          <a:xfrm>
            <a:off x="418015" y="2057400"/>
            <a:ext cx="5356483" cy="4343400"/>
          </a:xfrm>
        </p:spPr>
        <p:txBody>
          <a:bodyPr>
            <a:normAutofit/>
          </a:bodyPr>
          <a:lstStyle>
            <a:lvl1pPr marL="0" indent="0">
              <a:buNone/>
              <a:defRPr sz="2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
        <p:nvSpPr>
          <p:cNvPr id="12" name="Text Placeholder 3">
            <a:extLst>
              <a:ext uri="{FF2B5EF4-FFF2-40B4-BE49-F238E27FC236}">
                <a16:creationId xmlns:a16="http://schemas.microsoft.com/office/drawing/2014/main" id="{0CAA68D3-6D3D-0C6A-B0BE-CCD4F3DC6186}"/>
              </a:ext>
            </a:extLst>
          </p:cNvPr>
          <p:cNvSpPr>
            <a:spLocks noGrp="1"/>
          </p:cNvSpPr>
          <p:nvPr>
            <p:ph type="body" sz="half" idx="10" hasCustomPrompt="1"/>
          </p:nvPr>
        </p:nvSpPr>
        <p:spPr>
          <a:xfrm>
            <a:off x="6471137" y="2057400"/>
            <a:ext cx="5302845" cy="4343400"/>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Tree>
    <p:extLst>
      <p:ext uri="{BB962C8B-B14F-4D97-AF65-F5344CB8AC3E}">
        <p14:creationId xmlns:p14="http://schemas.microsoft.com/office/powerpoint/2010/main" val="1584445425"/>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alf and Half 03">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D0AF73D-6B9E-FCB5-DC9B-187B2A6840AF}"/>
              </a:ext>
            </a:extLst>
          </p:cNvPr>
          <p:cNvSpPr/>
          <p:nvPr userDrawn="1"/>
        </p:nvSpPr>
        <p:spPr>
          <a:xfrm>
            <a:off x="0" y="0"/>
            <a:ext cx="6096000"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itle 1">
            <a:extLst>
              <a:ext uri="{FF2B5EF4-FFF2-40B4-BE49-F238E27FC236}">
                <a16:creationId xmlns:a16="http://schemas.microsoft.com/office/drawing/2014/main" id="{40959FE4-9BA0-65CC-0250-A99AEE249122}"/>
              </a:ext>
            </a:extLst>
          </p:cNvPr>
          <p:cNvSpPr>
            <a:spLocks noGrp="1"/>
          </p:cNvSpPr>
          <p:nvPr>
            <p:ph type="title" hasCustomPrompt="1"/>
          </p:nvPr>
        </p:nvSpPr>
        <p:spPr>
          <a:xfrm>
            <a:off x="418015" y="457200"/>
            <a:ext cx="5356483" cy="1346009"/>
          </a:xfrm>
        </p:spPr>
        <p:txBody>
          <a:bodyPr anchor="b">
            <a:normAutofit/>
          </a:bodyPr>
          <a:lstStyle>
            <a:lvl1pPr indent="0">
              <a:defRPr sz="3600" b="1">
                <a:solidFill>
                  <a:schemeClr val="bg1"/>
                </a:solidFill>
              </a:defRPr>
            </a:lvl1pPr>
          </a:lstStyle>
          <a:p>
            <a:r>
              <a:rPr lang="en-US" dirty="0"/>
              <a:t>Click to edit title</a:t>
            </a:r>
          </a:p>
        </p:txBody>
      </p:sp>
      <p:sp>
        <p:nvSpPr>
          <p:cNvPr id="10" name="Text Placeholder 7">
            <a:extLst>
              <a:ext uri="{FF2B5EF4-FFF2-40B4-BE49-F238E27FC236}">
                <a16:creationId xmlns:a16="http://schemas.microsoft.com/office/drawing/2014/main" id="{2B3EEC1A-08E2-5300-E069-0E0BD5682225}"/>
              </a:ext>
            </a:extLst>
          </p:cNvPr>
          <p:cNvSpPr>
            <a:spLocks noGrp="1"/>
          </p:cNvSpPr>
          <p:nvPr>
            <p:ph type="body" sz="quarter" idx="11" hasCustomPrompt="1"/>
          </p:nvPr>
        </p:nvSpPr>
        <p:spPr>
          <a:xfrm>
            <a:off x="6471138" y="457200"/>
            <a:ext cx="5302846" cy="1346200"/>
          </a:xfrm>
        </p:spPr>
        <p:txBody>
          <a:bodyPr anchor="b">
            <a:normAutofit/>
          </a:bodyPr>
          <a:lstStyle>
            <a:lvl1pPr marL="0" indent="0">
              <a:buNone/>
              <a:defRPr sz="3600" b="1">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title</a:t>
            </a:r>
          </a:p>
        </p:txBody>
      </p:sp>
      <p:sp>
        <p:nvSpPr>
          <p:cNvPr id="11" name="Text Placeholder 3">
            <a:extLst>
              <a:ext uri="{FF2B5EF4-FFF2-40B4-BE49-F238E27FC236}">
                <a16:creationId xmlns:a16="http://schemas.microsoft.com/office/drawing/2014/main" id="{42A8E2D5-3186-85B4-B314-F6457DDDBB37}"/>
              </a:ext>
            </a:extLst>
          </p:cNvPr>
          <p:cNvSpPr>
            <a:spLocks noGrp="1"/>
          </p:cNvSpPr>
          <p:nvPr>
            <p:ph type="body" sz="half" idx="2" hasCustomPrompt="1"/>
          </p:nvPr>
        </p:nvSpPr>
        <p:spPr>
          <a:xfrm>
            <a:off x="418015" y="2057400"/>
            <a:ext cx="5356483" cy="4343400"/>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
        <p:nvSpPr>
          <p:cNvPr id="12" name="Text Placeholder 3">
            <a:extLst>
              <a:ext uri="{FF2B5EF4-FFF2-40B4-BE49-F238E27FC236}">
                <a16:creationId xmlns:a16="http://schemas.microsoft.com/office/drawing/2014/main" id="{B35E55C7-B3DD-B014-F7E6-D822F951F3DD}"/>
              </a:ext>
            </a:extLst>
          </p:cNvPr>
          <p:cNvSpPr>
            <a:spLocks noGrp="1"/>
          </p:cNvSpPr>
          <p:nvPr>
            <p:ph type="body" sz="half" idx="10" hasCustomPrompt="1"/>
          </p:nvPr>
        </p:nvSpPr>
        <p:spPr>
          <a:xfrm>
            <a:off x="6471137" y="2057400"/>
            <a:ext cx="5302845" cy="4343400"/>
          </a:xfrm>
        </p:spPr>
        <p:txBody>
          <a:bodyPr>
            <a:normAutofit/>
          </a:bodyPr>
          <a:lstStyle>
            <a:lvl1pPr marL="0" indent="0">
              <a:buNone/>
              <a:defRPr sz="2400">
                <a:solidFill>
                  <a:srgbClr val="00000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
        <p:nvSpPr>
          <p:cNvPr id="3" name="TextBox 2">
            <a:extLst>
              <a:ext uri="{FF2B5EF4-FFF2-40B4-BE49-F238E27FC236}">
                <a16:creationId xmlns:a16="http://schemas.microsoft.com/office/drawing/2014/main" id="{EEB76FBC-0EE1-4486-B0AC-418104638C3C}"/>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C0C0C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2737119603"/>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alf and Half 04">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CBC737-7C8B-2042-4F5C-4837F43505D8}"/>
              </a:ext>
            </a:extLst>
          </p:cNvPr>
          <p:cNvSpPr/>
          <p:nvPr userDrawn="1"/>
        </p:nvSpPr>
        <p:spPr>
          <a:xfrm>
            <a:off x="6096000" y="0"/>
            <a:ext cx="6096000"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itle 1">
            <a:extLst>
              <a:ext uri="{FF2B5EF4-FFF2-40B4-BE49-F238E27FC236}">
                <a16:creationId xmlns:a16="http://schemas.microsoft.com/office/drawing/2014/main" id="{3D6A1B75-9D0C-85B3-B88A-AD4EA4A29DCC}"/>
              </a:ext>
            </a:extLst>
          </p:cNvPr>
          <p:cNvSpPr>
            <a:spLocks noGrp="1"/>
          </p:cNvSpPr>
          <p:nvPr>
            <p:ph type="title" hasCustomPrompt="1"/>
          </p:nvPr>
        </p:nvSpPr>
        <p:spPr>
          <a:xfrm>
            <a:off x="418015" y="457200"/>
            <a:ext cx="5356483" cy="1346009"/>
          </a:xfrm>
        </p:spPr>
        <p:txBody>
          <a:bodyPr anchor="b">
            <a:normAutofit/>
          </a:bodyPr>
          <a:lstStyle>
            <a:lvl1pPr indent="0">
              <a:defRPr sz="3600" b="1">
                <a:solidFill>
                  <a:schemeClr val="tx1"/>
                </a:solidFill>
              </a:defRPr>
            </a:lvl1pPr>
          </a:lstStyle>
          <a:p>
            <a:r>
              <a:rPr lang="en-US" dirty="0"/>
              <a:t>Click to edit title</a:t>
            </a:r>
          </a:p>
        </p:txBody>
      </p:sp>
      <p:sp>
        <p:nvSpPr>
          <p:cNvPr id="11" name="Text Placeholder 7">
            <a:extLst>
              <a:ext uri="{FF2B5EF4-FFF2-40B4-BE49-F238E27FC236}">
                <a16:creationId xmlns:a16="http://schemas.microsoft.com/office/drawing/2014/main" id="{2E46469C-DB6A-D5C2-501D-1EC91DC95077}"/>
              </a:ext>
            </a:extLst>
          </p:cNvPr>
          <p:cNvSpPr>
            <a:spLocks noGrp="1"/>
          </p:cNvSpPr>
          <p:nvPr>
            <p:ph type="body" sz="quarter" idx="11" hasCustomPrompt="1"/>
          </p:nvPr>
        </p:nvSpPr>
        <p:spPr>
          <a:xfrm>
            <a:off x="6471138" y="457200"/>
            <a:ext cx="5302846" cy="1346200"/>
          </a:xfrm>
        </p:spPr>
        <p:txBody>
          <a:bodyPr anchor="b">
            <a:normAutofit/>
          </a:bodyPr>
          <a:lstStyle>
            <a:lvl1pPr marL="0" indent="0">
              <a:buNone/>
              <a:defRPr sz="3600"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title</a:t>
            </a:r>
          </a:p>
        </p:txBody>
      </p:sp>
      <p:sp>
        <p:nvSpPr>
          <p:cNvPr id="12" name="Text Placeholder 3">
            <a:extLst>
              <a:ext uri="{FF2B5EF4-FFF2-40B4-BE49-F238E27FC236}">
                <a16:creationId xmlns:a16="http://schemas.microsoft.com/office/drawing/2014/main" id="{1C3CF746-781D-9324-B8FD-9A3CDF211F0D}"/>
              </a:ext>
            </a:extLst>
          </p:cNvPr>
          <p:cNvSpPr>
            <a:spLocks noGrp="1"/>
          </p:cNvSpPr>
          <p:nvPr>
            <p:ph type="body" sz="half" idx="2" hasCustomPrompt="1"/>
          </p:nvPr>
        </p:nvSpPr>
        <p:spPr>
          <a:xfrm>
            <a:off x="418015" y="2057400"/>
            <a:ext cx="5356483" cy="4343400"/>
          </a:xfrm>
        </p:spPr>
        <p:txBody>
          <a:bodyPr>
            <a:normAutofit/>
          </a:bodyPr>
          <a:lstStyle>
            <a:lvl1pPr marL="0" indent="0">
              <a:buNone/>
              <a:defRPr sz="2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
        <p:nvSpPr>
          <p:cNvPr id="13" name="Text Placeholder 3">
            <a:extLst>
              <a:ext uri="{FF2B5EF4-FFF2-40B4-BE49-F238E27FC236}">
                <a16:creationId xmlns:a16="http://schemas.microsoft.com/office/drawing/2014/main" id="{06B7CD5D-AC43-A5F4-5237-7EDA7BD43513}"/>
              </a:ext>
            </a:extLst>
          </p:cNvPr>
          <p:cNvSpPr>
            <a:spLocks noGrp="1"/>
          </p:cNvSpPr>
          <p:nvPr>
            <p:ph type="body" sz="half" idx="10" hasCustomPrompt="1"/>
          </p:nvPr>
        </p:nvSpPr>
        <p:spPr>
          <a:xfrm>
            <a:off x="6471137" y="2057400"/>
            <a:ext cx="5302845" cy="4343400"/>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pic>
        <p:nvPicPr>
          <p:cNvPr id="14" name="Picture 13">
            <a:extLst>
              <a:ext uri="{FF2B5EF4-FFF2-40B4-BE49-F238E27FC236}">
                <a16:creationId xmlns:a16="http://schemas.microsoft.com/office/drawing/2014/main" id="{8E3C94F7-310B-88B4-AFC9-C18083AF5E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Tree>
    <p:extLst>
      <p:ext uri="{BB962C8B-B14F-4D97-AF65-F5344CB8AC3E}">
        <p14:creationId xmlns:p14="http://schemas.microsoft.com/office/powerpoint/2010/main" val="3399009109"/>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alf and Half 05">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CBC737-7C8B-2042-4F5C-4837F43505D8}"/>
              </a:ext>
            </a:extLst>
          </p:cNvPr>
          <p:cNvSpPr/>
          <p:nvPr userDrawn="1"/>
        </p:nvSpPr>
        <p:spPr>
          <a:xfrm>
            <a:off x="6096000" y="0"/>
            <a:ext cx="6096000" cy="6858000"/>
          </a:xfrm>
          <a:prstGeom prst="rect">
            <a:avLst/>
          </a:prstGeom>
          <a:solidFill>
            <a:srgbClr val="5BBC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itle 1">
            <a:extLst>
              <a:ext uri="{FF2B5EF4-FFF2-40B4-BE49-F238E27FC236}">
                <a16:creationId xmlns:a16="http://schemas.microsoft.com/office/drawing/2014/main" id="{3D6A1B75-9D0C-85B3-B88A-AD4EA4A29DCC}"/>
              </a:ext>
            </a:extLst>
          </p:cNvPr>
          <p:cNvSpPr>
            <a:spLocks noGrp="1"/>
          </p:cNvSpPr>
          <p:nvPr>
            <p:ph type="title" hasCustomPrompt="1"/>
          </p:nvPr>
        </p:nvSpPr>
        <p:spPr>
          <a:xfrm>
            <a:off x="418015" y="457200"/>
            <a:ext cx="5356483" cy="1346009"/>
          </a:xfrm>
        </p:spPr>
        <p:txBody>
          <a:bodyPr anchor="b">
            <a:normAutofit/>
          </a:bodyPr>
          <a:lstStyle>
            <a:lvl1pPr indent="0">
              <a:defRPr sz="3600" b="1">
                <a:solidFill>
                  <a:schemeClr val="tx1"/>
                </a:solidFill>
              </a:defRPr>
            </a:lvl1pPr>
          </a:lstStyle>
          <a:p>
            <a:r>
              <a:rPr lang="en-US" dirty="0"/>
              <a:t>Click to edit title</a:t>
            </a:r>
          </a:p>
        </p:txBody>
      </p:sp>
      <p:sp>
        <p:nvSpPr>
          <p:cNvPr id="11" name="Text Placeholder 7">
            <a:extLst>
              <a:ext uri="{FF2B5EF4-FFF2-40B4-BE49-F238E27FC236}">
                <a16:creationId xmlns:a16="http://schemas.microsoft.com/office/drawing/2014/main" id="{2E46469C-DB6A-D5C2-501D-1EC91DC95077}"/>
              </a:ext>
            </a:extLst>
          </p:cNvPr>
          <p:cNvSpPr>
            <a:spLocks noGrp="1"/>
          </p:cNvSpPr>
          <p:nvPr>
            <p:ph type="body" sz="quarter" idx="11" hasCustomPrompt="1"/>
          </p:nvPr>
        </p:nvSpPr>
        <p:spPr>
          <a:xfrm>
            <a:off x="6471138" y="457200"/>
            <a:ext cx="5302846" cy="1346200"/>
          </a:xfrm>
        </p:spPr>
        <p:txBody>
          <a:bodyPr anchor="b">
            <a:normAutofit/>
          </a:bodyPr>
          <a:lstStyle>
            <a:lvl1pPr marL="0" indent="0">
              <a:buNone/>
              <a:defRPr sz="3600" b="1">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title</a:t>
            </a:r>
          </a:p>
        </p:txBody>
      </p:sp>
      <p:sp>
        <p:nvSpPr>
          <p:cNvPr id="12" name="Text Placeholder 3">
            <a:extLst>
              <a:ext uri="{FF2B5EF4-FFF2-40B4-BE49-F238E27FC236}">
                <a16:creationId xmlns:a16="http://schemas.microsoft.com/office/drawing/2014/main" id="{1C3CF746-781D-9324-B8FD-9A3CDF211F0D}"/>
              </a:ext>
            </a:extLst>
          </p:cNvPr>
          <p:cNvSpPr>
            <a:spLocks noGrp="1"/>
          </p:cNvSpPr>
          <p:nvPr>
            <p:ph type="body" sz="half" idx="2" hasCustomPrompt="1"/>
          </p:nvPr>
        </p:nvSpPr>
        <p:spPr>
          <a:xfrm>
            <a:off x="418015" y="2057400"/>
            <a:ext cx="5356483" cy="4343400"/>
          </a:xfrm>
        </p:spPr>
        <p:txBody>
          <a:bodyPr>
            <a:normAutofit/>
          </a:bodyPr>
          <a:lstStyle>
            <a:lvl1pPr marL="0" indent="0">
              <a:buNone/>
              <a:defRPr sz="2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sp>
        <p:nvSpPr>
          <p:cNvPr id="13" name="Text Placeholder 3">
            <a:extLst>
              <a:ext uri="{FF2B5EF4-FFF2-40B4-BE49-F238E27FC236}">
                <a16:creationId xmlns:a16="http://schemas.microsoft.com/office/drawing/2014/main" id="{06B7CD5D-AC43-A5F4-5237-7EDA7BD43513}"/>
              </a:ext>
            </a:extLst>
          </p:cNvPr>
          <p:cNvSpPr>
            <a:spLocks noGrp="1"/>
          </p:cNvSpPr>
          <p:nvPr>
            <p:ph type="body" sz="half" idx="10" hasCustomPrompt="1"/>
          </p:nvPr>
        </p:nvSpPr>
        <p:spPr>
          <a:xfrm>
            <a:off x="6471137" y="2057400"/>
            <a:ext cx="5302845" cy="4343400"/>
          </a:xfrm>
        </p:spPr>
        <p:txBody>
          <a:bodyPr>
            <a:norm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content</a:t>
            </a:r>
          </a:p>
        </p:txBody>
      </p:sp>
      <p:pic>
        <p:nvPicPr>
          <p:cNvPr id="14" name="Picture 13">
            <a:extLst>
              <a:ext uri="{FF2B5EF4-FFF2-40B4-BE49-F238E27FC236}">
                <a16:creationId xmlns:a16="http://schemas.microsoft.com/office/drawing/2014/main" id="{8E3C94F7-310B-88B4-AFC9-C18083AF5E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Tree>
    <p:extLst>
      <p:ext uri="{BB962C8B-B14F-4D97-AF65-F5344CB8AC3E}">
        <p14:creationId xmlns:p14="http://schemas.microsoft.com/office/powerpoint/2010/main" val="3726303302"/>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Key Message 0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5" y="1242253"/>
            <a:ext cx="10844247" cy="4373493"/>
          </a:xfrm>
        </p:spPr>
        <p:txBody>
          <a:bodyPr anchor="ctr">
            <a:normAutofit/>
          </a:bodyPr>
          <a:lstStyle>
            <a:lvl1pPr>
              <a:lnSpc>
                <a:spcPct val="105000"/>
              </a:lnSpc>
              <a:defRPr sz="6000">
                <a:solidFill>
                  <a:srgbClr val="000000"/>
                </a:solidFill>
              </a:defRPr>
            </a:lvl1pPr>
          </a:lstStyle>
          <a:p>
            <a:r>
              <a:rPr lang="en-US" dirty="0"/>
              <a:t>Insert callout, quote, or key message here</a:t>
            </a:r>
          </a:p>
        </p:txBody>
      </p:sp>
    </p:spTree>
    <p:extLst>
      <p:ext uri="{BB962C8B-B14F-4D97-AF65-F5344CB8AC3E}">
        <p14:creationId xmlns:p14="http://schemas.microsoft.com/office/powerpoint/2010/main" val="25430317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Key Message 02">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5" y="1242253"/>
            <a:ext cx="10844247" cy="4373493"/>
          </a:xfrm>
        </p:spPr>
        <p:txBody>
          <a:bodyPr anchor="ctr">
            <a:normAutofit/>
          </a:bodyPr>
          <a:lstStyle>
            <a:lvl1pPr>
              <a:lnSpc>
                <a:spcPct val="105000"/>
              </a:lnSpc>
              <a:defRPr sz="6000">
                <a:solidFill>
                  <a:srgbClr val="5BBC15"/>
                </a:solidFill>
              </a:defRPr>
            </a:lvl1pPr>
          </a:lstStyle>
          <a:p>
            <a:r>
              <a:rPr lang="en-US" dirty="0"/>
              <a:t>Insert callout, quote, or key message here</a:t>
            </a:r>
          </a:p>
        </p:txBody>
      </p:sp>
    </p:spTree>
    <p:extLst>
      <p:ext uri="{BB962C8B-B14F-4D97-AF65-F5344CB8AC3E}">
        <p14:creationId xmlns:p14="http://schemas.microsoft.com/office/powerpoint/2010/main" val="1005030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ey Message 03">
    <p:bg>
      <p:bgPr>
        <a:solidFill>
          <a:srgbClr val="80808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6" y="1276300"/>
            <a:ext cx="10844247" cy="4305399"/>
          </a:xfrm>
        </p:spPr>
        <p:txBody>
          <a:bodyPr anchor="ctr">
            <a:normAutofit/>
          </a:bodyPr>
          <a:lstStyle>
            <a:lvl1pPr>
              <a:lnSpc>
                <a:spcPct val="105000"/>
              </a:lnSpc>
              <a:defRPr sz="6000">
                <a:solidFill>
                  <a:schemeClr val="bg1"/>
                </a:solidFill>
              </a:defRPr>
            </a:lvl1pPr>
          </a:lstStyle>
          <a:p>
            <a:r>
              <a:rPr lang="en-US" dirty="0"/>
              <a:t>Insert callout, quote, or key message here</a:t>
            </a:r>
          </a:p>
        </p:txBody>
      </p:sp>
      <p:pic>
        <p:nvPicPr>
          <p:cNvPr id="4" name="Picture 3">
            <a:extLst>
              <a:ext uri="{FF2B5EF4-FFF2-40B4-BE49-F238E27FC236}">
                <a16:creationId xmlns:a16="http://schemas.microsoft.com/office/drawing/2014/main" id="{59997156-A0FD-CDF3-334A-09FB7241C5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Tree>
    <p:extLst>
      <p:ext uri="{BB962C8B-B14F-4D97-AF65-F5344CB8AC3E}">
        <p14:creationId xmlns:p14="http://schemas.microsoft.com/office/powerpoint/2010/main" val="12970068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ey Message 04">
    <p:bg>
      <p:bgPr>
        <a:solidFill>
          <a:srgbClr val="5BBC1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6" y="1276300"/>
            <a:ext cx="10844247" cy="4305399"/>
          </a:xfrm>
        </p:spPr>
        <p:txBody>
          <a:bodyPr anchor="ctr">
            <a:normAutofit/>
          </a:bodyPr>
          <a:lstStyle>
            <a:lvl1pPr>
              <a:lnSpc>
                <a:spcPct val="105000"/>
              </a:lnSpc>
              <a:defRPr sz="6000" b="1">
                <a:solidFill>
                  <a:schemeClr val="bg1"/>
                </a:solidFill>
              </a:defRPr>
            </a:lvl1pPr>
          </a:lstStyle>
          <a:p>
            <a:r>
              <a:rPr lang="en-US" dirty="0"/>
              <a:t>Insert callout, quote, or key message here</a:t>
            </a:r>
          </a:p>
        </p:txBody>
      </p:sp>
      <p:pic>
        <p:nvPicPr>
          <p:cNvPr id="4" name="Picture 3">
            <a:extLst>
              <a:ext uri="{FF2B5EF4-FFF2-40B4-BE49-F238E27FC236}">
                <a16:creationId xmlns:a16="http://schemas.microsoft.com/office/drawing/2014/main" id="{59997156-A0FD-CDF3-334A-09FB7241C5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spTree>
    <p:extLst>
      <p:ext uri="{BB962C8B-B14F-4D97-AF65-F5344CB8AC3E}">
        <p14:creationId xmlns:p14="http://schemas.microsoft.com/office/powerpoint/2010/main" val="31870765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ey Message 05">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6" y="1044814"/>
            <a:ext cx="9114692" cy="1381614"/>
          </a:xfrm>
        </p:spPr>
        <p:txBody>
          <a:bodyPr anchor="b">
            <a:normAutofit/>
          </a:bodyPr>
          <a:lstStyle>
            <a:lvl1pPr>
              <a:defRPr sz="6000" b="1">
                <a:solidFill>
                  <a:schemeClr val="tx1"/>
                </a:solidFill>
              </a:defRPr>
            </a:lvl1pPr>
          </a:lstStyle>
          <a:p>
            <a:r>
              <a:rPr lang="en-US" dirty="0"/>
              <a:t>Insert key message here</a:t>
            </a:r>
          </a:p>
        </p:txBody>
      </p:sp>
      <p:sp>
        <p:nvSpPr>
          <p:cNvPr id="7" name="Text Placeholder 6">
            <a:extLst>
              <a:ext uri="{FF2B5EF4-FFF2-40B4-BE49-F238E27FC236}">
                <a16:creationId xmlns:a16="http://schemas.microsoft.com/office/drawing/2014/main" id="{FA3BEEB6-1B08-A20E-24CB-DDC5E682321F}"/>
              </a:ext>
            </a:extLst>
          </p:cNvPr>
          <p:cNvSpPr>
            <a:spLocks noGrp="1"/>
          </p:cNvSpPr>
          <p:nvPr>
            <p:ph type="body" sz="quarter" idx="10"/>
          </p:nvPr>
        </p:nvSpPr>
        <p:spPr>
          <a:xfrm>
            <a:off x="1691937" y="3254527"/>
            <a:ext cx="9388475" cy="2286068"/>
          </a:xfrm>
        </p:spPr>
        <p:txBody>
          <a:bodyPr/>
          <a:lstStyle>
            <a:lvl1pPr marL="0" indent="0">
              <a:buNone/>
              <a:defRPr>
                <a:solidFill>
                  <a:schemeClr val="tx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p:txBody>
      </p:sp>
      <p:cxnSp>
        <p:nvCxnSpPr>
          <p:cNvPr id="6" name="Straight Connector 5">
            <a:extLst>
              <a:ext uri="{FF2B5EF4-FFF2-40B4-BE49-F238E27FC236}">
                <a16:creationId xmlns:a16="http://schemas.microsoft.com/office/drawing/2014/main" id="{0358AD96-E0E8-F907-F6C7-C8A41CDE5D30}"/>
              </a:ext>
            </a:extLst>
          </p:cNvPr>
          <p:cNvCxnSpPr>
            <a:cxnSpLocks/>
          </p:cNvCxnSpPr>
          <p:nvPr userDrawn="1"/>
        </p:nvCxnSpPr>
        <p:spPr>
          <a:xfrm>
            <a:off x="1691937" y="2840477"/>
            <a:ext cx="9890463" cy="0"/>
          </a:xfrm>
          <a:prstGeom prst="line">
            <a:avLst/>
          </a:prstGeom>
          <a:ln>
            <a:solidFill>
              <a:srgbClr val="C0C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904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04">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33E552-788D-B41B-7336-302806FEE0D5}"/>
              </a:ext>
            </a:extLst>
          </p:cNvPr>
          <p:cNvSpPr/>
          <p:nvPr userDrawn="1"/>
        </p:nvSpPr>
        <p:spPr>
          <a:xfrm flipV="1">
            <a:off x="0" y="5340485"/>
            <a:ext cx="12192000" cy="1517515"/>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91DBA01-4FDC-5E87-5D04-20759DBA838E}"/>
              </a:ext>
            </a:extLst>
          </p:cNvPr>
          <p:cNvSpPr>
            <a:spLocks noGrp="1"/>
          </p:cNvSpPr>
          <p:nvPr>
            <p:ph type="ctrTitle"/>
          </p:nvPr>
        </p:nvSpPr>
        <p:spPr>
          <a:xfrm>
            <a:off x="612379" y="1251818"/>
            <a:ext cx="9144000" cy="2177182"/>
          </a:xfrm>
        </p:spPr>
        <p:txBody>
          <a:bodyPr anchor="b"/>
          <a:lstStyle>
            <a:lvl1pPr algn="l">
              <a:defRPr sz="6000" b="1">
                <a:solidFill>
                  <a:srgbClr val="000000"/>
                </a:solidFill>
              </a:defRPr>
            </a:lvl1pPr>
          </a:lstStyle>
          <a:p>
            <a:r>
              <a:rPr lang="en-US" dirty="0"/>
              <a:t>Click to edit Master title style</a:t>
            </a:r>
          </a:p>
        </p:txBody>
      </p:sp>
      <p:sp>
        <p:nvSpPr>
          <p:cNvPr id="6" name="Subtitle 2">
            <a:extLst>
              <a:ext uri="{FF2B5EF4-FFF2-40B4-BE49-F238E27FC236}">
                <a16:creationId xmlns:a16="http://schemas.microsoft.com/office/drawing/2014/main" id="{3CAA7A71-410B-0969-1EB3-A5CD1843536A}"/>
              </a:ext>
            </a:extLst>
          </p:cNvPr>
          <p:cNvSpPr>
            <a:spLocks noGrp="1"/>
          </p:cNvSpPr>
          <p:nvPr>
            <p:ph type="subTitle" idx="1"/>
          </p:nvPr>
        </p:nvSpPr>
        <p:spPr>
          <a:xfrm>
            <a:off x="612379" y="3834912"/>
            <a:ext cx="9144000" cy="879964"/>
          </a:xfrm>
        </p:spPr>
        <p:txBody>
          <a:bodyPr/>
          <a:lstStyle>
            <a:lvl1pPr marL="0" indent="0" algn="l">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extBox 1">
            <a:extLst>
              <a:ext uri="{FF2B5EF4-FFF2-40B4-BE49-F238E27FC236}">
                <a16:creationId xmlns:a16="http://schemas.microsoft.com/office/drawing/2014/main" id="{F7ADEBA6-4B02-708E-B16B-8610894E3192}"/>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969696"/>
                </a:solidFill>
                <a:effectLst/>
                <a:latin typeface="Saira" pitchFamily="2" charset="0"/>
                <a:ea typeface="Times New Roman" panose="02020603050405020304" pitchFamily="18" charset="0"/>
                <a:cs typeface="Aptos" panose="020B0004020202020204" pitchFamily="34" charset="0"/>
              </a:rPr>
              <a:t>CONFIDENTIAL — Not for redistribution</a:t>
            </a:r>
          </a:p>
        </p:txBody>
      </p:sp>
      <p:sp>
        <p:nvSpPr>
          <p:cNvPr id="3" name="Picture Placeholder 5">
            <a:extLst>
              <a:ext uri="{FF2B5EF4-FFF2-40B4-BE49-F238E27FC236}">
                <a16:creationId xmlns:a16="http://schemas.microsoft.com/office/drawing/2014/main" id="{BB0D192C-0A92-925A-08E0-493E852D2566}"/>
              </a:ext>
            </a:extLst>
          </p:cNvPr>
          <p:cNvSpPr>
            <a:spLocks noGrp="1"/>
          </p:cNvSpPr>
          <p:nvPr>
            <p:ph type="pic" sz="quarter" idx="12" hasCustomPrompt="1"/>
          </p:nvPr>
        </p:nvSpPr>
        <p:spPr>
          <a:xfrm>
            <a:off x="612379" y="457200"/>
            <a:ext cx="2380034" cy="794618"/>
          </a:xfrm>
        </p:spPr>
        <p:txBody>
          <a:bodyPr anchor="ctr"/>
          <a:lstStyle>
            <a:lvl1pPr marL="0" indent="0" algn="ctr">
              <a:buNone/>
              <a:defRPr/>
            </a:lvl1pPr>
          </a:lstStyle>
          <a:p>
            <a:r>
              <a:rPr lang="en-US" dirty="0"/>
              <a:t>Logo</a:t>
            </a:r>
          </a:p>
        </p:txBody>
      </p:sp>
    </p:spTree>
    <p:extLst>
      <p:ext uri="{BB962C8B-B14F-4D97-AF65-F5344CB8AC3E}">
        <p14:creationId xmlns:p14="http://schemas.microsoft.com/office/powerpoint/2010/main" val="33164804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ey Message 06">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6" y="1044813"/>
            <a:ext cx="9573388" cy="2554419"/>
          </a:xfrm>
        </p:spPr>
        <p:txBody>
          <a:bodyPr anchor="b">
            <a:normAutofit/>
          </a:bodyPr>
          <a:lstStyle>
            <a:lvl1pPr>
              <a:defRPr sz="6000" b="1">
                <a:solidFill>
                  <a:schemeClr val="tx1"/>
                </a:solidFill>
              </a:defRPr>
            </a:lvl1pPr>
          </a:lstStyle>
          <a:p>
            <a:r>
              <a:rPr lang="en-US" dirty="0"/>
              <a:t>Insert key message here (longer headline than previous layout)</a:t>
            </a:r>
          </a:p>
        </p:txBody>
      </p:sp>
      <p:sp>
        <p:nvSpPr>
          <p:cNvPr id="7" name="Text Placeholder 6">
            <a:extLst>
              <a:ext uri="{FF2B5EF4-FFF2-40B4-BE49-F238E27FC236}">
                <a16:creationId xmlns:a16="http://schemas.microsoft.com/office/drawing/2014/main" id="{FA3BEEB6-1B08-A20E-24CB-DDC5E682321F}"/>
              </a:ext>
            </a:extLst>
          </p:cNvPr>
          <p:cNvSpPr>
            <a:spLocks noGrp="1"/>
          </p:cNvSpPr>
          <p:nvPr>
            <p:ph type="body" sz="quarter" idx="10"/>
          </p:nvPr>
        </p:nvSpPr>
        <p:spPr>
          <a:xfrm>
            <a:off x="1691937" y="4533089"/>
            <a:ext cx="9388475" cy="1280094"/>
          </a:xfrm>
        </p:spPr>
        <p:txBody>
          <a:bodyPr/>
          <a:lstStyle>
            <a:lvl1pPr marL="0" indent="0">
              <a:buNone/>
              <a:defRPr>
                <a:solidFill>
                  <a:schemeClr val="tx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p:txBody>
      </p:sp>
      <p:cxnSp>
        <p:nvCxnSpPr>
          <p:cNvPr id="6" name="Straight Connector 5">
            <a:extLst>
              <a:ext uri="{FF2B5EF4-FFF2-40B4-BE49-F238E27FC236}">
                <a16:creationId xmlns:a16="http://schemas.microsoft.com/office/drawing/2014/main" id="{0358AD96-E0E8-F907-F6C7-C8A41CDE5D30}"/>
              </a:ext>
            </a:extLst>
          </p:cNvPr>
          <p:cNvCxnSpPr>
            <a:cxnSpLocks/>
          </p:cNvCxnSpPr>
          <p:nvPr userDrawn="1"/>
        </p:nvCxnSpPr>
        <p:spPr>
          <a:xfrm>
            <a:off x="1691937" y="4114800"/>
            <a:ext cx="9890463" cy="0"/>
          </a:xfrm>
          <a:prstGeom prst="line">
            <a:avLst/>
          </a:prstGeom>
          <a:ln>
            <a:solidFill>
              <a:srgbClr val="C0C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5475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ey Message 07">
    <p:bg>
      <p:bgPr>
        <a:solidFill>
          <a:srgbClr val="80808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6EE28-8AA1-4B0C-847D-7132AE7EA809}"/>
              </a:ext>
            </a:extLst>
          </p:cNvPr>
          <p:cNvSpPr>
            <a:spLocks noGrp="1"/>
          </p:cNvSpPr>
          <p:nvPr>
            <p:ph type="title" hasCustomPrompt="1"/>
          </p:nvPr>
        </p:nvSpPr>
        <p:spPr>
          <a:xfrm>
            <a:off x="592016" y="1044814"/>
            <a:ext cx="9114692" cy="1381614"/>
          </a:xfrm>
        </p:spPr>
        <p:txBody>
          <a:bodyPr anchor="b">
            <a:normAutofit/>
          </a:bodyPr>
          <a:lstStyle>
            <a:lvl1pPr>
              <a:defRPr sz="6000" b="1">
                <a:solidFill>
                  <a:schemeClr val="bg1"/>
                </a:solidFill>
              </a:defRPr>
            </a:lvl1pPr>
          </a:lstStyle>
          <a:p>
            <a:r>
              <a:rPr lang="en-US" dirty="0"/>
              <a:t>Insert key message here</a:t>
            </a:r>
          </a:p>
        </p:txBody>
      </p:sp>
      <p:sp>
        <p:nvSpPr>
          <p:cNvPr id="7" name="Text Placeholder 6">
            <a:extLst>
              <a:ext uri="{FF2B5EF4-FFF2-40B4-BE49-F238E27FC236}">
                <a16:creationId xmlns:a16="http://schemas.microsoft.com/office/drawing/2014/main" id="{FA3BEEB6-1B08-A20E-24CB-DDC5E682321F}"/>
              </a:ext>
            </a:extLst>
          </p:cNvPr>
          <p:cNvSpPr>
            <a:spLocks noGrp="1"/>
          </p:cNvSpPr>
          <p:nvPr>
            <p:ph type="body" sz="quarter" idx="10"/>
          </p:nvPr>
        </p:nvSpPr>
        <p:spPr>
          <a:xfrm>
            <a:off x="1691937" y="3254527"/>
            <a:ext cx="9388475" cy="2286068"/>
          </a:xfr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p:txBody>
      </p:sp>
      <p:pic>
        <p:nvPicPr>
          <p:cNvPr id="4" name="Picture 3">
            <a:extLst>
              <a:ext uri="{FF2B5EF4-FFF2-40B4-BE49-F238E27FC236}">
                <a16:creationId xmlns:a16="http://schemas.microsoft.com/office/drawing/2014/main" id="{E7AF9E5C-8DD4-6944-049D-DFFC6A5CE1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656292" y="6512902"/>
            <a:ext cx="358683" cy="184238"/>
          </a:xfrm>
          <a:prstGeom prst="rect">
            <a:avLst/>
          </a:prstGeom>
        </p:spPr>
      </p:pic>
      <p:cxnSp>
        <p:nvCxnSpPr>
          <p:cNvPr id="6" name="Straight Connector 5">
            <a:extLst>
              <a:ext uri="{FF2B5EF4-FFF2-40B4-BE49-F238E27FC236}">
                <a16:creationId xmlns:a16="http://schemas.microsoft.com/office/drawing/2014/main" id="{0358AD96-E0E8-F907-F6C7-C8A41CDE5D30}"/>
              </a:ext>
            </a:extLst>
          </p:cNvPr>
          <p:cNvCxnSpPr>
            <a:cxnSpLocks/>
          </p:cNvCxnSpPr>
          <p:nvPr userDrawn="1"/>
        </p:nvCxnSpPr>
        <p:spPr>
          <a:xfrm>
            <a:off x="1691937" y="2840477"/>
            <a:ext cx="98904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F479EB8-DFD2-A89F-0C5F-7AC6221A27C5}"/>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C0C0C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15493927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6 Icon Blurbs">
    <p:bg>
      <p:bgPr>
        <a:solidFill>
          <a:schemeClr val="bg1"/>
        </a:solidFill>
        <a:effectLst/>
      </p:bgPr>
    </p:bg>
    <p:spTree>
      <p:nvGrpSpPr>
        <p:cNvPr id="1" name=""/>
        <p:cNvGrpSpPr/>
        <p:nvPr/>
      </p:nvGrpSpPr>
      <p:grpSpPr>
        <a:xfrm>
          <a:off x="0" y="0"/>
          <a:ext cx="0" cy="0"/>
          <a:chOff x="0" y="0"/>
          <a:chExt cx="0" cy="0"/>
        </a:xfrm>
      </p:grpSpPr>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1281064" y="1604525"/>
            <a:ext cx="454775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#1</a:t>
            </a:r>
          </a:p>
        </p:txBody>
      </p:sp>
      <p:sp>
        <p:nvSpPr>
          <p:cNvPr id="10" name="Text Placeholder 4">
            <a:extLst>
              <a:ext uri="{FF2B5EF4-FFF2-40B4-BE49-F238E27FC236}">
                <a16:creationId xmlns:a16="http://schemas.microsoft.com/office/drawing/2014/main" id="{3576094E-F9FD-3AD1-3EAB-0376976AF9B0}"/>
              </a:ext>
            </a:extLst>
          </p:cNvPr>
          <p:cNvSpPr>
            <a:spLocks noGrp="1"/>
          </p:cNvSpPr>
          <p:nvPr>
            <p:ph type="body" sz="quarter" idx="15" hasCustomPrompt="1"/>
          </p:nvPr>
        </p:nvSpPr>
        <p:spPr>
          <a:xfrm>
            <a:off x="1281064" y="3150275"/>
            <a:ext cx="454775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#2</a:t>
            </a:r>
          </a:p>
        </p:txBody>
      </p:sp>
      <p:sp>
        <p:nvSpPr>
          <p:cNvPr id="11" name="Text Placeholder 4">
            <a:extLst>
              <a:ext uri="{FF2B5EF4-FFF2-40B4-BE49-F238E27FC236}">
                <a16:creationId xmlns:a16="http://schemas.microsoft.com/office/drawing/2014/main" id="{741F9E91-C261-0E38-B322-7B22FABACB74}"/>
              </a:ext>
            </a:extLst>
          </p:cNvPr>
          <p:cNvSpPr>
            <a:spLocks noGrp="1"/>
          </p:cNvSpPr>
          <p:nvPr>
            <p:ph type="body" sz="quarter" idx="16" hasCustomPrompt="1"/>
          </p:nvPr>
        </p:nvSpPr>
        <p:spPr>
          <a:xfrm>
            <a:off x="1281064" y="4716122"/>
            <a:ext cx="454775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#3</a:t>
            </a:r>
          </a:p>
        </p:txBody>
      </p:sp>
      <p:sp>
        <p:nvSpPr>
          <p:cNvPr id="12" name="Text Placeholder 4">
            <a:extLst>
              <a:ext uri="{FF2B5EF4-FFF2-40B4-BE49-F238E27FC236}">
                <a16:creationId xmlns:a16="http://schemas.microsoft.com/office/drawing/2014/main" id="{BEF5A06F-0949-65A7-D3B8-EC9A190AC84E}"/>
              </a:ext>
            </a:extLst>
          </p:cNvPr>
          <p:cNvSpPr>
            <a:spLocks noGrp="1"/>
          </p:cNvSpPr>
          <p:nvPr>
            <p:ph type="body" sz="quarter" idx="20" hasCustomPrompt="1"/>
          </p:nvPr>
        </p:nvSpPr>
        <p:spPr>
          <a:xfrm>
            <a:off x="7013864" y="1604525"/>
            <a:ext cx="454775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#4</a:t>
            </a:r>
          </a:p>
        </p:txBody>
      </p:sp>
      <p:sp>
        <p:nvSpPr>
          <p:cNvPr id="13" name="Text Placeholder 4">
            <a:extLst>
              <a:ext uri="{FF2B5EF4-FFF2-40B4-BE49-F238E27FC236}">
                <a16:creationId xmlns:a16="http://schemas.microsoft.com/office/drawing/2014/main" id="{A26FF73B-76C8-360A-C9E2-2974BC00CA45}"/>
              </a:ext>
            </a:extLst>
          </p:cNvPr>
          <p:cNvSpPr>
            <a:spLocks noGrp="1"/>
          </p:cNvSpPr>
          <p:nvPr>
            <p:ph type="body" sz="quarter" idx="21" hasCustomPrompt="1"/>
          </p:nvPr>
        </p:nvSpPr>
        <p:spPr>
          <a:xfrm>
            <a:off x="7013864" y="3150275"/>
            <a:ext cx="454775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#5</a:t>
            </a:r>
          </a:p>
        </p:txBody>
      </p:sp>
      <p:sp>
        <p:nvSpPr>
          <p:cNvPr id="14" name="Text Placeholder 4">
            <a:extLst>
              <a:ext uri="{FF2B5EF4-FFF2-40B4-BE49-F238E27FC236}">
                <a16:creationId xmlns:a16="http://schemas.microsoft.com/office/drawing/2014/main" id="{7FA49B66-DEB3-0383-819B-30A3B553F125}"/>
              </a:ext>
            </a:extLst>
          </p:cNvPr>
          <p:cNvSpPr>
            <a:spLocks noGrp="1"/>
          </p:cNvSpPr>
          <p:nvPr>
            <p:ph type="body" sz="quarter" idx="22" hasCustomPrompt="1"/>
          </p:nvPr>
        </p:nvSpPr>
        <p:spPr>
          <a:xfrm>
            <a:off x="7013864" y="4716122"/>
            <a:ext cx="454775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#6</a:t>
            </a:r>
          </a:p>
        </p:txBody>
      </p:sp>
      <p:sp>
        <p:nvSpPr>
          <p:cNvPr id="15" name="Title 1">
            <a:extLst>
              <a:ext uri="{FF2B5EF4-FFF2-40B4-BE49-F238E27FC236}">
                <a16:creationId xmlns:a16="http://schemas.microsoft.com/office/drawing/2014/main" id="{2327654A-4922-89E2-A0E0-4C78FAA39699}"/>
              </a:ext>
            </a:extLst>
          </p:cNvPr>
          <p:cNvSpPr>
            <a:spLocks noGrp="1"/>
          </p:cNvSpPr>
          <p:nvPr>
            <p:ph type="title" hasCustomPrompt="1"/>
          </p:nvPr>
        </p:nvSpPr>
        <p:spPr>
          <a:xfrm>
            <a:off x="613611" y="365125"/>
            <a:ext cx="10964778" cy="880871"/>
          </a:xfrm>
          <a:noFill/>
        </p:spPr>
        <p:txBody>
          <a:bodyPr/>
          <a:lstStyle>
            <a:lvl1pPr>
              <a:defRPr b="1">
                <a:solidFill>
                  <a:srgbClr val="000000"/>
                </a:solidFill>
              </a:defRPr>
            </a:lvl1pPr>
          </a:lstStyle>
          <a:p>
            <a:r>
              <a:rPr lang="en-US" dirty="0"/>
              <a:t>Slide Title</a:t>
            </a:r>
          </a:p>
        </p:txBody>
      </p:sp>
      <p:sp>
        <p:nvSpPr>
          <p:cNvPr id="6" name="Picture Placeholder 5">
            <a:extLst>
              <a:ext uri="{FF2B5EF4-FFF2-40B4-BE49-F238E27FC236}">
                <a16:creationId xmlns:a16="http://schemas.microsoft.com/office/drawing/2014/main" id="{651336AD-B554-6918-E4C3-4756848D8CFC}"/>
              </a:ext>
            </a:extLst>
          </p:cNvPr>
          <p:cNvSpPr>
            <a:spLocks noGrp="1"/>
          </p:cNvSpPr>
          <p:nvPr>
            <p:ph type="pic" sz="quarter" idx="24" hasCustomPrompt="1"/>
          </p:nvPr>
        </p:nvSpPr>
        <p:spPr>
          <a:xfrm>
            <a:off x="609600" y="1604963"/>
            <a:ext cx="431655" cy="431655"/>
          </a:xfrm>
        </p:spPr>
        <p:txBody>
          <a:bodyPr>
            <a:normAutofit/>
          </a:bodyPr>
          <a:lstStyle>
            <a:lvl1pPr marL="0" indent="0">
              <a:buNone/>
              <a:defRPr sz="1200" b="1"/>
            </a:lvl1pPr>
          </a:lstStyle>
          <a:p>
            <a:r>
              <a:rPr lang="en-US" dirty="0"/>
              <a:t>ICON</a:t>
            </a:r>
          </a:p>
        </p:txBody>
      </p:sp>
      <p:sp>
        <p:nvSpPr>
          <p:cNvPr id="16" name="Picture Placeholder 5">
            <a:extLst>
              <a:ext uri="{FF2B5EF4-FFF2-40B4-BE49-F238E27FC236}">
                <a16:creationId xmlns:a16="http://schemas.microsoft.com/office/drawing/2014/main" id="{63DD66F6-EDDE-B281-9021-8E3272C887D1}"/>
              </a:ext>
            </a:extLst>
          </p:cNvPr>
          <p:cNvSpPr>
            <a:spLocks noGrp="1"/>
          </p:cNvSpPr>
          <p:nvPr>
            <p:ph type="pic" sz="quarter" idx="25" hasCustomPrompt="1"/>
          </p:nvPr>
        </p:nvSpPr>
        <p:spPr>
          <a:xfrm>
            <a:off x="609600" y="3150275"/>
            <a:ext cx="431655" cy="431655"/>
          </a:xfrm>
        </p:spPr>
        <p:txBody>
          <a:bodyPr>
            <a:normAutofit/>
          </a:bodyPr>
          <a:lstStyle>
            <a:lvl1pPr marL="0" indent="0">
              <a:buNone/>
              <a:defRPr sz="1200" b="1"/>
            </a:lvl1pPr>
          </a:lstStyle>
          <a:p>
            <a:r>
              <a:rPr lang="en-US" dirty="0"/>
              <a:t>ICON</a:t>
            </a:r>
          </a:p>
        </p:txBody>
      </p:sp>
      <p:sp>
        <p:nvSpPr>
          <p:cNvPr id="17" name="Picture Placeholder 5">
            <a:extLst>
              <a:ext uri="{FF2B5EF4-FFF2-40B4-BE49-F238E27FC236}">
                <a16:creationId xmlns:a16="http://schemas.microsoft.com/office/drawing/2014/main" id="{2C1F8682-2E5C-7DD7-870B-CB6BB012036F}"/>
              </a:ext>
            </a:extLst>
          </p:cNvPr>
          <p:cNvSpPr>
            <a:spLocks noGrp="1"/>
          </p:cNvSpPr>
          <p:nvPr>
            <p:ph type="pic" sz="quarter" idx="26" hasCustomPrompt="1"/>
          </p:nvPr>
        </p:nvSpPr>
        <p:spPr>
          <a:xfrm>
            <a:off x="609600" y="4695587"/>
            <a:ext cx="431655" cy="431655"/>
          </a:xfrm>
        </p:spPr>
        <p:txBody>
          <a:bodyPr>
            <a:normAutofit/>
          </a:bodyPr>
          <a:lstStyle>
            <a:lvl1pPr marL="0" indent="0">
              <a:buNone/>
              <a:defRPr sz="1200" b="1"/>
            </a:lvl1pPr>
          </a:lstStyle>
          <a:p>
            <a:r>
              <a:rPr lang="en-US" dirty="0"/>
              <a:t>ICON</a:t>
            </a:r>
          </a:p>
        </p:txBody>
      </p:sp>
      <p:sp>
        <p:nvSpPr>
          <p:cNvPr id="19" name="Picture Placeholder 5">
            <a:extLst>
              <a:ext uri="{FF2B5EF4-FFF2-40B4-BE49-F238E27FC236}">
                <a16:creationId xmlns:a16="http://schemas.microsoft.com/office/drawing/2014/main" id="{667D552C-764B-2959-68C6-F8D93EE4E2AB}"/>
              </a:ext>
            </a:extLst>
          </p:cNvPr>
          <p:cNvSpPr>
            <a:spLocks noGrp="1"/>
          </p:cNvSpPr>
          <p:nvPr>
            <p:ph type="pic" sz="quarter" idx="27" hasCustomPrompt="1"/>
          </p:nvPr>
        </p:nvSpPr>
        <p:spPr>
          <a:xfrm>
            <a:off x="6363184" y="1604963"/>
            <a:ext cx="431655" cy="431655"/>
          </a:xfrm>
        </p:spPr>
        <p:txBody>
          <a:bodyPr>
            <a:normAutofit/>
          </a:bodyPr>
          <a:lstStyle>
            <a:lvl1pPr marL="0" indent="0">
              <a:buNone/>
              <a:defRPr sz="1200" b="1"/>
            </a:lvl1pPr>
          </a:lstStyle>
          <a:p>
            <a:r>
              <a:rPr lang="en-US" dirty="0"/>
              <a:t>ICON</a:t>
            </a:r>
          </a:p>
        </p:txBody>
      </p:sp>
      <p:sp>
        <p:nvSpPr>
          <p:cNvPr id="20" name="Picture Placeholder 5">
            <a:extLst>
              <a:ext uri="{FF2B5EF4-FFF2-40B4-BE49-F238E27FC236}">
                <a16:creationId xmlns:a16="http://schemas.microsoft.com/office/drawing/2014/main" id="{DB3B72B7-AD8D-4E01-26E4-35962C883CDC}"/>
              </a:ext>
            </a:extLst>
          </p:cNvPr>
          <p:cNvSpPr>
            <a:spLocks noGrp="1"/>
          </p:cNvSpPr>
          <p:nvPr>
            <p:ph type="pic" sz="quarter" idx="28" hasCustomPrompt="1"/>
          </p:nvPr>
        </p:nvSpPr>
        <p:spPr>
          <a:xfrm>
            <a:off x="6363184" y="3150275"/>
            <a:ext cx="431655" cy="431655"/>
          </a:xfrm>
        </p:spPr>
        <p:txBody>
          <a:bodyPr>
            <a:normAutofit/>
          </a:bodyPr>
          <a:lstStyle>
            <a:lvl1pPr marL="0" indent="0">
              <a:buNone/>
              <a:defRPr sz="1200" b="1"/>
            </a:lvl1pPr>
          </a:lstStyle>
          <a:p>
            <a:r>
              <a:rPr lang="en-US" dirty="0"/>
              <a:t>ICON</a:t>
            </a:r>
          </a:p>
        </p:txBody>
      </p:sp>
      <p:sp>
        <p:nvSpPr>
          <p:cNvPr id="21" name="Picture Placeholder 5">
            <a:extLst>
              <a:ext uri="{FF2B5EF4-FFF2-40B4-BE49-F238E27FC236}">
                <a16:creationId xmlns:a16="http://schemas.microsoft.com/office/drawing/2014/main" id="{C774D19B-C0BD-B850-21AB-E5000DCCBA4C}"/>
              </a:ext>
            </a:extLst>
          </p:cNvPr>
          <p:cNvSpPr>
            <a:spLocks noGrp="1"/>
          </p:cNvSpPr>
          <p:nvPr>
            <p:ph type="pic" sz="quarter" idx="29" hasCustomPrompt="1"/>
          </p:nvPr>
        </p:nvSpPr>
        <p:spPr>
          <a:xfrm>
            <a:off x="6363184" y="4695587"/>
            <a:ext cx="431655" cy="431655"/>
          </a:xfrm>
        </p:spPr>
        <p:txBody>
          <a:bodyPr>
            <a:normAutofit/>
          </a:bodyPr>
          <a:lstStyle>
            <a:lvl1pPr marL="0" indent="0">
              <a:buNone/>
              <a:defRPr sz="1200" b="1"/>
            </a:lvl1pPr>
          </a:lstStyle>
          <a:p>
            <a:r>
              <a:rPr lang="en-US" dirty="0"/>
              <a:t>ICON</a:t>
            </a:r>
          </a:p>
        </p:txBody>
      </p:sp>
    </p:spTree>
    <p:extLst>
      <p:ext uri="{BB962C8B-B14F-4D97-AF65-F5344CB8AC3E}">
        <p14:creationId xmlns:p14="http://schemas.microsoft.com/office/powerpoint/2010/main" val="3232998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8 Icon Blurbs">
    <p:bg>
      <p:bgPr>
        <a:solidFill>
          <a:schemeClr val="bg1"/>
        </a:solidFill>
        <a:effectLst/>
      </p:bgPr>
    </p:bg>
    <p:spTree>
      <p:nvGrpSpPr>
        <p:cNvPr id="1" name=""/>
        <p:cNvGrpSpPr/>
        <p:nvPr/>
      </p:nvGrpSpPr>
      <p:grpSpPr>
        <a:xfrm>
          <a:off x="0" y="0"/>
          <a:ext cx="0" cy="0"/>
          <a:chOff x="0" y="0"/>
          <a:chExt cx="0" cy="0"/>
        </a:xfrm>
      </p:grpSpPr>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1281064" y="1604524"/>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#1</a:t>
            </a:r>
          </a:p>
        </p:txBody>
      </p:sp>
      <p:sp>
        <p:nvSpPr>
          <p:cNvPr id="10" name="Text Placeholder 4">
            <a:extLst>
              <a:ext uri="{FF2B5EF4-FFF2-40B4-BE49-F238E27FC236}">
                <a16:creationId xmlns:a16="http://schemas.microsoft.com/office/drawing/2014/main" id="{3576094E-F9FD-3AD1-3EAB-0376976AF9B0}"/>
              </a:ext>
            </a:extLst>
          </p:cNvPr>
          <p:cNvSpPr>
            <a:spLocks noGrp="1"/>
          </p:cNvSpPr>
          <p:nvPr>
            <p:ph type="body" sz="quarter" idx="15" hasCustomPrompt="1"/>
          </p:nvPr>
        </p:nvSpPr>
        <p:spPr>
          <a:xfrm>
            <a:off x="1281064" y="2838544"/>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#2</a:t>
            </a:r>
          </a:p>
        </p:txBody>
      </p:sp>
      <p:sp>
        <p:nvSpPr>
          <p:cNvPr id="11" name="Text Placeholder 4">
            <a:extLst>
              <a:ext uri="{FF2B5EF4-FFF2-40B4-BE49-F238E27FC236}">
                <a16:creationId xmlns:a16="http://schemas.microsoft.com/office/drawing/2014/main" id="{741F9E91-C261-0E38-B322-7B22FABACB74}"/>
              </a:ext>
            </a:extLst>
          </p:cNvPr>
          <p:cNvSpPr>
            <a:spLocks noGrp="1"/>
          </p:cNvSpPr>
          <p:nvPr>
            <p:ph type="body" sz="quarter" idx="16" hasCustomPrompt="1"/>
          </p:nvPr>
        </p:nvSpPr>
        <p:spPr>
          <a:xfrm>
            <a:off x="1281064" y="4092661"/>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#3</a:t>
            </a:r>
          </a:p>
        </p:txBody>
      </p:sp>
      <p:sp>
        <p:nvSpPr>
          <p:cNvPr id="12" name="Text Placeholder 4">
            <a:extLst>
              <a:ext uri="{FF2B5EF4-FFF2-40B4-BE49-F238E27FC236}">
                <a16:creationId xmlns:a16="http://schemas.microsoft.com/office/drawing/2014/main" id="{BEF5A06F-0949-65A7-D3B8-EC9A190AC84E}"/>
              </a:ext>
            </a:extLst>
          </p:cNvPr>
          <p:cNvSpPr>
            <a:spLocks noGrp="1"/>
          </p:cNvSpPr>
          <p:nvPr>
            <p:ph type="body" sz="quarter" idx="20" hasCustomPrompt="1"/>
          </p:nvPr>
        </p:nvSpPr>
        <p:spPr>
          <a:xfrm>
            <a:off x="7013864" y="1604524"/>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#5</a:t>
            </a:r>
          </a:p>
        </p:txBody>
      </p:sp>
      <p:sp>
        <p:nvSpPr>
          <p:cNvPr id="13" name="Text Placeholder 4">
            <a:extLst>
              <a:ext uri="{FF2B5EF4-FFF2-40B4-BE49-F238E27FC236}">
                <a16:creationId xmlns:a16="http://schemas.microsoft.com/office/drawing/2014/main" id="{A26FF73B-76C8-360A-C9E2-2974BC00CA45}"/>
              </a:ext>
            </a:extLst>
          </p:cNvPr>
          <p:cNvSpPr>
            <a:spLocks noGrp="1"/>
          </p:cNvSpPr>
          <p:nvPr>
            <p:ph type="body" sz="quarter" idx="21" hasCustomPrompt="1"/>
          </p:nvPr>
        </p:nvSpPr>
        <p:spPr>
          <a:xfrm>
            <a:off x="7013864" y="2838544"/>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#6</a:t>
            </a:r>
          </a:p>
        </p:txBody>
      </p:sp>
      <p:sp>
        <p:nvSpPr>
          <p:cNvPr id="14" name="Text Placeholder 4">
            <a:extLst>
              <a:ext uri="{FF2B5EF4-FFF2-40B4-BE49-F238E27FC236}">
                <a16:creationId xmlns:a16="http://schemas.microsoft.com/office/drawing/2014/main" id="{7FA49B66-DEB3-0383-819B-30A3B553F125}"/>
              </a:ext>
            </a:extLst>
          </p:cNvPr>
          <p:cNvSpPr>
            <a:spLocks noGrp="1"/>
          </p:cNvSpPr>
          <p:nvPr>
            <p:ph type="body" sz="quarter" idx="22" hasCustomPrompt="1"/>
          </p:nvPr>
        </p:nvSpPr>
        <p:spPr>
          <a:xfrm>
            <a:off x="7013864" y="4092661"/>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#7</a:t>
            </a:r>
          </a:p>
        </p:txBody>
      </p:sp>
      <p:sp>
        <p:nvSpPr>
          <p:cNvPr id="15" name="Title 1">
            <a:extLst>
              <a:ext uri="{FF2B5EF4-FFF2-40B4-BE49-F238E27FC236}">
                <a16:creationId xmlns:a16="http://schemas.microsoft.com/office/drawing/2014/main" id="{2327654A-4922-89E2-A0E0-4C78FAA39699}"/>
              </a:ext>
            </a:extLst>
          </p:cNvPr>
          <p:cNvSpPr>
            <a:spLocks noGrp="1"/>
          </p:cNvSpPr>
          <p:nvPr>
            <p:ph type="title" hasCustomPrompt="1"/>
          </p:nvPr>
        </p:nvSpPr>
        <p:spPr>
          <a:xfrm>
            <a:off x="613611" y="365125"/>
            <a:ext cx="10964778" cy="880871"/>
          </a:xfrm>
          <a:noFill/>
        </p:spPr>
        <p:txBody>
          <a:bodyPr/>
          <a:lstStyle>
            <a:lvl1pPr>
              <a:defRPr b="1">
                <a:solidFill>
                  <a:srgbClr val="000000"/>
                </a:solidFill>
              </a:defRPr>
            </a:lvl1pPr>
          </a:lstStyle>
          <a:p>
            <a:r>
              <a:rPr lang="en-US" dirty="0"/>
              <a:t>Slide Title</a:t>
            </a:r>
          </a:p>
        </p:txBody>
      </p:sp>
      <p:sp>
        <p:nvSpPr>
          <p:cNvPr id="6" name="Picture Placeholder 5">
            <a:extLst>
              <a:ext uri="{FF2B5EF4-FFF2-40B4-BE49-F238E27FC236}">
                <a16:creationId xmlns:a16="http://schemas.microsoft.com/office/drawing/2014/main" id="{651336AD-B554-6918-E4C3-4756848D8CFC}"/>
              </a:ext>
            </a:extLst>
          </p:cNvPr>
          <p:cNvSpPr>
            <a:spLocks noGrp="1"/>
          </p:cNvSpPr>
          <p:nvPr>
            <p:ph type="pic" sz="quarter" idx="24" hasCustomPrompt="1"/>
          </p:nvPr>
        </p:nvSpPr>
        <p:spPr>
          <a:xfrm>
            <a:off x="609600" y="1604963"/>
            <a:ext cx="431655" cy="431655"/>
          </a:xfrm>
        </p:spPr>
        <p:txBody>
          <a:bodyPr>
            <a:normAutofit/>
          </a:bodyPr>
          <a:lstStyle>
            <a:lvl1pPr marL="0" indent="0">
              <a:buNone/>
              <a:defRPr sz="1200" b="1"/>
            </a:lvl1pPr>
          </a:lstStyle>
          <a:p>
            <a:r>
              <a:rPr lang="en-US" dirty="0"/>
              <a:t>ICON</a:t>
            </a:r>
          </a:p>
        </p:txBody>
      </p:sp>
      <p:sp>
        <p:nvSpPr>
          <p:cNvPr id="16" name="Picture Placeholder 5">
            <a:extLst>
              <a:ext uri="{FF2B5EF4-FFF2-40B4-BE49-F238E27FC236}">
                <a16:creationId xmlns:a16="http://schemas.microsoft.com/office/drawing/2014/main" id="{63DD66F6-EDDE-B281-9021-8E3272C887D1}"/>
              </a:ext>
            </a:extLst>
          </p:cNvPr>
          <p:cNvSpPr>
            <a:spLocks noGrp="1"/>
          </p:cNvSpPr>
          <p:nvPr>
            <p:ph type="pic" sz="quarter" idx="25" hasCustomPrompt="1"/>
          </p:nvPr>
        </p:nvSpPr>
        <p:spPr>
          <a:xfrm>
            <a:off x="609600" y="2838545"/>
            <a:ext cx="431655" cy="431655"/>
          </a:xfrm>
        </p:spPr>
        <p:txBody>
          <a:bodyPr>
            <a:normAutofit/>
          </a:bodyPr>
          <a:lstStyle>
            <a:lvl1pPr marL="0" indent="0">
              <a:buNone/>
              <a:defRPr sz="1200" b="1"/>
            </a:lvl1pPr>
          </a:lstStyle>
          <a:p>
            <a:r>
              <a:rPr lang="en-US" dirty="0"/>
              <a:t>ICON</a:t>
            </a:r>
          </a:p>
        </p:txBody>
      </p:sp>
      <p:sp>
        <p:nvSpPr>
          <p:cNvPr id="17" name="Picture Placeholder 5">
            <a:extLst>
              <a:ext uri="{FF2B5EF4-FFF2-40B4-BE49-F238E27FC236}">
                <a16:creationId xmlns:a16="http://schemas.microsoft.com/office/drawing/2014/main" id="{2C1F8682-2E5C-7DD7-870B-CB6BB012036F}"/>
              </a:ext>
            </a:extLst>
          </p:cNvPr>
          <p:cNvSpPr>
            <a:spLocks noGrp="1"/>
          </p:cNvSpPr>
          <p:nvPr>
            <p:ph type="pic" sz="quarter" idx="26" hasCustomPrompt="1"/>
          </p:nvPr>
        </p:nvSpPr>
        <p:spPr>
          <a:xfrm>
            <a:off x="609600" y="4072127"/>
            <a:ext cx="431655" cy="431655"/>
          </a:xfrm>
        </p:spPr>
        <p:txBody>
          <a:bodyPr>
            <a:normAutofit/>
          </a:bodyPr>
          <a:lstStyle>
            <a:lvl1pPr marL="0" indent="0">
              <a:buNone/>
              <a:defRPr sz="1200" b="1"/>
            </a:lvl1pPr>
          </a:lstStyle>
          <a:p>
            <a:r>
              <a:rPr lang="en-US" dirty="0"/>
              <a:t>ICON</a:t>
            </a:r>
          </a:p>
        </p:txBody>
      </p:sp>
      <p:sp>
        <p:nvSpPr>
          <p:cNvPr id="19" name="Picture Placeholder 5">
            <a:extLst>
              <a:ext uri="{FF2B5EF4-FFF2-40B4-BE49-F238E27FC236}">
                <a16:creationId xmlns:a16="http://schemas.microsoft.com/office/drawing/2014/main" id="{667D552C-764B-2959-68C6-F8D93EE4E2AB}"/>
              </a:ext>
            </a:extLst>
          </p:cNvPr>
          <p:cNvSpPr>
            <a:spLocks noGrp="1"/>
          </p:cNvSpPr>
          <p:nvPr>
            <p:ph type="pic" sz="quarter" idx="27" hasCustomPrompt="1"/>
          </p:nvPr>
        </p:nvSpPr>
        <p:spPr>
          <a:xfrm>
            <a:off x="6363184" y="1604963"/>
            <a:ext cx="431655" cy="431655"/>
          </a:xfrm>
        </p:spPr>
        <p:txBody>
          <a:bodyPr>
            <a:normAutofit/>
          </a:bodyPr>
          <a:lstStyle>
            <a:lvl1pPr marL="0" indent="0">
              <a:buNone/>
              <a:defRPr sz="1200" b="1"/>
            </a:lvl1pPr>
          </a:lstStyle>
          <a:p>
            <a:r>
              <a:rPr lang="en-US" dirty="0"/>
              <a:t>ICON</a:t>
            </a:r>
          </a:p>
        </p:txBody>
      </p:sp>
      <p:sp>
        <p:nvSpPr>
          <p:cNvPr id="20" name="Picture Placeholder 5">
            <a:extLst>
              <a:ext uri="{FF2B5EF4-FFF2-40B4-BE49-F238E27FC236}">
                <a16:creationId xmlns:a16="http://schemas.microsoft.com/office/drawing/2014/main" id="{DB3B72B7-AD8D-4E01-26E4-35962C883CDC}"/>
              </a:ext>
            </a:extLst>
          </p:cNvPr>
          <p:cNvSpPr>
            <a:spLocks noGrp="1"/>
          </p:cNvSpPr>
          <p:nvPr>
            <p:ph type="pic" sz="quarter" idx="28" hasCustomPrompt="1"/>
          </p:nvPr>
        </p:nvSpPr>
        <p:spPr>
          <a:xfrm>
            <a:off x="6363184" y="2838545"/>
            <a:ext cx="431655" cy="431655"/>
          </a:xfrm>
        </p:spPr>
        <p:txBody>
          <a:bodyPr>
            <a:normAutofit/>
          </a:bodyPr>
          <a:lstStyle>
            <a:lvl1pPr marL="0" indent="0">
              <a:buNone/>
              <a:defRPr sz="1200" b="1"/>
            </a:lvl1pPr>
          </a:lstStyle>
          <a:p>
            <a:r>
              <a:rPr lang="en-US" dirty="0"/>
              <a:t>ICON</a:t>
            </a:r>
          </a:p>
        </p:txBody>
      </p:sp>
      <p:sp>
        <p:nvSpPr>
          <p:cNvPr id="21" name="Picture Placeholder 5">
            <a:extLst>
              <a:ext uri="{FF2B5EF4-FFF2-40B4-BE49-F238E27FC236}">
                <a16:creationId xmlns:a16="http://schemas.microsoft.com/office/drawing/2014/main" id="{C774D19B-C0BD-B850-21AB-E5000DCCBA4C}"/>
              </a:ext>
            </a:extLst>
          </p:cNvPr>
          <p:cNvSpPr>
            <a:spLocks noGrp="1"/>
          </p:cNvSpPr>
          <p:nvPr>
            <p:ph type="pic" sz="quarter" idx="29" hasCustomPrompt="1"/>
          </p:nvPr>
        </p:nvSpPr>
        <p:spPr>
          <a:xfrm>
            <a:off x="6363184" y="4072127"/>
            <a:ext cx="431655" cy="431655"/>
          </a:xfrm>
        </p:spPr>
        <p:txBody>
          <a:bodyPr>
            <a:normAutofit/>
          </a:bodyPr>
          <a:lstStyle>
            <a:lvl1pPr marL="0" indent="0">
              <a:buNone/>
              <a:defRPr sz="1200" b="1"/>
            </a:lvl1pPr>
          </a:lstStyle>
          <a:p>
            <a:r>
              <a:rPr lang="en-US" dirty="0"/>
              <a:t>ICON</a:t>
            </a:r>
          </a:p>
        </p:txBody>
      </p:sp>
      <p:sp>
        <p:nvSpPr>
          <p:cNvPr id="2" name="Text Placeholder 4">
            <a:extLst>
              <a:ext uri="{FF2B5EF4-FFF2-40B4-BE49-F238E27FC236}">
                <a16:creationId xmlns:a16="http://schemas.microsoft.com/office/drawing/2014/main" id="{3B2F8543-B29B-452D-32E8-37915001D38B}"/>
              </a:ext>
            </a:extLst>
          </p:cNvPr>
          <p:cNvSpPr>
            <a:spLocks noGrp="1"/>
          </p:cNvSpPr>
          <p:nvPr>
            <p:ph type="body" sz="quarter" idx="30" hasCustomPrompt="1"/>
          </p:nvPr>
        </p:nvSpPr>
        <p:spPr>
          <a:xfrm>
            <a:off x="1281064" y="5324889"/>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#4</a:t>
            </a:r>
          </a:p>
        </p:txBody>
      </p:sp>
      <p:sp>
        <p:nvSpPr>
          <p:cNvPr id="3" name="Text Placeholder 4">
            <a:extLst>
              <a:ext uri="{FF2B5EF4-FFF2-40B4-BE49-F238E27FC236}">
                <a16:creationId xmlns:a16="http://schemas.microsoft.com/office/drawing/2014/main" id="{C5468B0A-016F-8ABA-B32A-55A51F853A8A}"/>
              </a:ext>
            </a:extLst>
          </p:cNvPr>
          <p:cNvSpPr>
            <a:spLocks noGrp="1"/>
          </p:cNvSpPr>
          <p:nvPr>
            <p:ph type="body" sz="quarter" idx="31" hasCustomPrompt="1"/>
          </p:nvPr>
        </p:nvSpPr>
        <p:spPr>
          <a:xfrm>
            <a:off x="7013864" y="5324889"/>
            <a:ext cx="4547754" cy="880871"/>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#8</a:t>
            </a:r>
          </a:p>
        </p:txBody>
      </p:sp>
      <p:sp>
        <p:nvSpPr>
          <p:cNvPr id="4" name="Picture Placeholder 5">
            <a:extLst>
              <a:ext uri="{FF2B5EF4-FFF2-40B4-BE49-F238E27FC236}">
                <a16:creationId xmlns:a16="http://schemas.microsoft.com/office/drawing/2014/main" id="{07D28FCC-0EA1-A571-EFFD-FF00CA2C2F1F}"/>
              </a:ext>
            </a:extLst>
          </p:cNvPr>
          <p:cNvSpPr>
            <a:spLocks noGrp="1"/>
          </p:cNvSpPr>
          <p:nvPr>
            <p:ph type="pic" sz="quarter" idx="32" hasCustomPrompt="1"/>
          </p:nvPr>
        </p:nvSpPr>
        <p:spPr>
          <a:xfrm>
            <a:off x="609600" y="5304355"/>
            <a:ext cx="431655" cy="431655"/>
          </a:xfrm>
        </p:spPr>
        <p:txBody>
          <a:bodyPr>
            <a:normAutofit/>
          </a:bodyPr>
          <a:lstStyle>
            <a:lvl1pPr marL="0" indent="0">
              <a:buNone/>
              <a:defRPr sz="1200" b="1"/>
            </a:lvl1pPr>
          </a:lstStyle>
          <a:p>
            <a:r>
              <a:rPr lang="en-US" dirty="0"/>
              <a:t>ICON</a:t>
            </a:r>
          </a:p>
        </p:txBody>
      </p:sp>
      <p:sp>
        <p:nvSpPr>
          <p:cNvPr id="5" name="Picture Placeholder 5">
            <a:extLst>
              <a:ext uri="{FF2B5EF4-FFF2-40B4-BE49-F238E27FC236}">
                <a16:creationId xmlns:a16="http://schemas.microsoft.com/office/drawing/2014/main" id="{6E18A167-F64C-3590-2156-9E6A92D85DDD}"/>
              </a:ext>
            </a:extLst>
          </p:cNvPr>
          <p:cNvSpPr>
            <a:spLocks noGrp="1"/>
          </p:cNvSpPr>
          <p:nvPr>
            <p:ph type="pic" sz="quarter" idx="33" hasCustomPrompt="1"/>
          </p:nvPr>
        </p:nvSpPr>
        <p:spPr>
          <a:xfrm>
            <a:off x="6363184" y="5304355"/>
            <a:ext cx="431655" cy="431655"/>
          </a:xfrm>
        </p:spPr>
        <p:txBody>
          <a:bodyPr>
            <a:normAutofit/>
          </a:bodyPr>
          <a:lstStyle>
            <a:lvl1pPr marL="0" indent="0">
              <a:buNone/>
              <a:defRPr sz="1200" b="1"/>
            </a:lvl1pPr>
          </a:lstStyle>
          <a:p>
            <a:r>
              <a:rPr lang="en-US" dirty="0"/>
              <a:t>ICON</a:t>
            </a:r>
          </a:p>
        </p:txBody>
      </p:sp>
    </p:spTree>
    <p:extLst>
      <p:ext uri="{BB962C8B-B14F-4D97-AF65-F5344CB8AC3E}">
        <p14:creationId xmlns:p14="http://schemas.microsoft.com/office/powerpoint/2010/main" val="811694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xt &amp; 3 Icon Blurbs">
    <p:bg>
      <p:bgPr>
        <a:solidFill>
          <a:schemeClr val="bg1"/>
        </a:solidFill>
        <a:effectLst/>
      </p:bgPr>
    </p:bg>
    <p:spTree>
      <p:nvGrpSpPr>
        <p:cNvPr id="1" name=""/>
        <p:cNvGrpSpPr/>
        <p:nvPr/>
      </p:nvGrpSpPr>
      <p:grpSpPr>
        <a:xfrm>
          <a:off x="0" y="0"/>
          <a:ext cx="0" cy="0"/>
          <a:chOff x="0" y="0"/>
          <a:chExt cx="0" cy="0"/>
        </a:xfrm>
      </p:grpSpPr>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1208326" y="3256680"/>
            <a:ext cx="2715491" cy="3144120"/>
          </a:xfrm>
        </p:spPr>
        <p:txBody>
          <a:bodyPr anchor="t">
            <a:noAutofit/>
          </a:bodyPr>
          <a:lstStyle>
            <a:lvl1pPr marL="0" indent="0" algn="l">
              <a:buNone/>
              <a:defRPr sz="20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#1</a:t>
            </a:r>
          </a:p>
        </p:txBody>
      </p:sp>
      <p:sp>
        <p:nvSpPr>
          <p:cNvPr id="12" name="Text Placeholder 4">
            <a:extLst>
              <a:ext uri="{FF2B5EF4-FFF2-40B4-BE49-F238E27FC236}">
                <a16:creationId xmlns:a16="http://schemas.microsoft.com/office/drawing/2014/main" id="{BEF5A06F-0949-65A7-D3B8-EC9A190AC84E}"/>
              </a:ext>
            </a:extLst>
          </p:cNvPr>
          <p:cNvSpPr>
            <a:spLocks noGrp="1"/>
          </p:cNvSpPr>
          <p:nvPr>
            <p:ph type="body" sz="quarter" idx="20" hasCustomPrompt="1"/>
          </p:nvPr>
        </p:nvSpPr>
        <p:spPr>
          <a:xfrm>
            <a:off x="8866909" y="3256680"/>
            <a:ext cx="2715491" cy="3144120"/>
          </a:xfrm>
        </p:spPr>
        <p:txBody>
          <a:bodyPr anchor="t">
            <a:noAutofit/>
          </a:bodyPr>
          <a:lstStyle>
            <a:lvl1pPr marL="0" indent="0" algn="l">
              <a:buNone/>
              <a:defRPr sz="20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#3</a:t>
            </a:r>
          </a:p>
        </p:txBody>
      </p:sp>
      <p:sp>
        <p:nvSpPr>
          <p:cNvPr id="15" name="Title 1">
            <a:extLst>
              <a:ext uri="{FF2B5EF4-FFF2-40B4-BE49-F238E27FC236}">
                <a16:creationId xmlns:a16="http://schemas.microsoft.com/office/drawing/2014/main" id="{2327654A-4922-89E2-A0E0-4C78FAA39699}"/>
              </a:ext>
            </a:extLst>
          </p:cNvPr>
          <p:cNvSpPr>
            <a:spLocks noGrp="1"/>
          </p:cNvSpPr>
          <p:nvPr>
            <p:ph type="title" hasCustomPrompt="1"/>
          </p:nvPr>
        </p:nvSpPr>
        <p:spPr>
          <a:xfrm>
            <a:off x="613611" y="365125"/>
            <a:ext cx="10964778" cy="880871"/>
          </a:xfrm>
          <a:noFill/>
        </p:spPr>
        <p:txBody>
          <a:bodyPr/>
          <a:lstStyle>
            <a:lvl1pPr>
              <a:defRPr b="1">
                <a:solidFill>
                  <a:srgbClr val="000000"/>
                </a:solidFill>
              </a:defRPr>
            </a:lvl1pPr>
          </a:lstStyle>
          <a:p>
            <a:r>
              <a:rPr lang="en-US" dirty="0"/>
              <a:t>Slide Title</a:t>
            </a:r>
          </a:p>
        </p:txBody>
      </p:sp>
      <p:sp>
        <p:nvSpPr>
          <p:cNvPr id="6" name="Picture Placeholder 5">
            <a:extLst>
              <a:ext uri="{FF2B5EF4-FFF2-40B4-BE49-F238E27FC236}">
                <a16:creationId xmlns:a16="http://schemas.microsoft.com/office/drawing/2014/main" id="{651336AD-B554-6918-E4C3-4756848D8CFC}"/>
              </a:ext>
            </a:extLst>
          </p:cNvPr>
          <p:cNvSpPr>
            <a:spLocks noGrp="1"/>
          </p:cNvSpPr>
          <p:nvPr>
            <p:ph type="pic" sz="quarter" idx="24" hasCustomPrompt="1"/>
          </p:nvPr>
        </p:nvSpPr>
        <p:spPr>
          <a:xfrm>
            <a:off x="609600" y="3257118"/>
            <a:ext cx="431655" cy="431655"/>
          </a:xfrm>
        </p:spPr>
        <p:txBody>
          <a:bodyPr>
            <a:normAutofit/>
          </a:bodyPr>
          <a:lstStyle>
            <a:lvl1pPr marL="0" indent="0">
              <a:buNone/>
              <a:defRPr sz="1200" b="1"/>
            </a:lvl1pPr>
          </a:lstStyle>
          <a:p>
            <a:r>
              <a:rPr lang="en-US" dirty="0"/>
              <a:t>ICON</a:t>
            </a:r>
          </a:p>
        </p:txBody>
      </p:sp>
      <p:sp>
        <p:nvSpPr>
          <p:cNvPr id="19" name="Picture Placeholder 5">
            <a:extLst>
              <a:ext uri="{FF2B5EF4-FFF2-40B4-BE49-F238E27FC236}">
                <a16:creationId xmlns:a16="http://schemas.microsoft.com/office/drawing/2014/main" id="{667D552C-764B-2959-68C6-F8D93EE4E2AB}"/>
              </a:ext>
            </a:extLst>
          </p:cNvPr>
          <p:cNvSpPr>
            <a:spLocks noGrp="1"/>
          </p:cNvSpPr>
          <p:nvPr>
            <p:ph type="pic" sz="quarter" idx="27" hasCustomPrompt="1"/>
          </p:nvPr>
        </p:nvSpPr>
        <p:spPr>
          <a:xfrm>
            <a:off x="8288967" y="3257118"/>
            <a:ext cx="431655" cy="431655"/>
          </a:xfrm>
        </p:spPr>
        <p:txBody>
          <a:bodyPr>
            <a:normAutofit/>
          </a:bodyPr>
          <a:lstStyle>
            <a:lvl1pPr marL="0" indent="0">
              <a:buNone/>
              <a:defRPr sz="1200" b="1"/>
            </a:lvl1pPr>
          </a:lstStyle>
          <a:p>
            <a:r>
              <a:rPr lang="en-US" dirty="0"/>
              <a:t>ICON</a:t>
            </a:r>
          </a:p>
        </p:txBody>
      </p:sp>
      <p:sp>
        <p:nvSpPr>
          <p:cNvPr id="2" name="Text Placeholder 4">
            <a:extLst>
              <a:ext uri="{FF2B5EF4-FFF2-40B4-BE49-F238E27FC236}">
                <a16:creationId xmlns:a16="http://schemas.microsoft.com/office/drawing/2014/main" id="{BF26CC8E-5F1B-51D2-272B-66AA59782CA1}"/>
              </a:ext>
            </a:extLst>
          </p:cNvPr>
          <p:cNvSpPr>
            <a:spLocks noGrp="1"/>
          </p:cNvSpPr>
          <p:nvPr>
            <p:ph type="body" sz="quarter" idx="28" hasCustomPrompt="1"/>
          </p:nvPr>
        </p:nvSpPr>
        <p:spPr>
          <a:xfrm>
            <a:off x="5048009" y="3256680"/>
            <a:ext cx="2715491" cy="3144120"/>
          </a:xfrm>
        </p:spPr>
        <p:txBody>
          <a:bodyPr anchor="t">
            <a:noAutofit/>
          </a:bodyPr>
          <a:lstStyle>
            <a:lvl1pPr marL="0" indent="0" algn="l">
              <a:buNone/>
              <a:defRPr sz="20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#1</a:t>
            </a:r>
          </a:p>
        </p:txBody>
      </p:sp>
      <p:sp>
        <p:nvSpPr>
          <p:cNvPr id="3" name="Picture Placeholder 5">
            <a:extLst>
              <a:ext uri="{FF2B5EF4-FFF2-40B4-BE49-F238E27FC236}">
                <a16:creationId xmlns:a16="http://schemas.microsoft.com/office/drawing/2014/main" id="{685D7E26-ADA7-1168-36A1-A5CD64F7788F}"/>
              </a:ext>
            </a:extLst>
          </p:cNvPr>
          <p:cNvSpPr>
            <a:spLocks noGrp="1"/>
          </p:cNvSpPr>
          <p:nvPr>
            <p:ph type="pic" sz="quarter" idx="29" hasCustomPrompt="1"/>
          </p:nvPr>
        </p:nvSpPr>
        <p:spPr>
          <a:xfrm>
            <a:off x="4449283" y="3257118"/>
            <a:ext cx="431655" cy="431655"/>
          </a:xfrm>
        </p:spPr>
        <p:txBody>
          <a:bodyPr>
            <a:normAutofit/>
          </a:bodyPr>
          <a:lstStyle>
            <a:lvl1pPr marL="0" indent="0">
              <a:buNone/>
              <a:defRPr sz="1200" b="1"/>
            </a:lvl1pPr>
          </a:lstStyle>
          <a:p>
            <a:r>
              <a:rPr lang="en-US" dirty="0"/>
              <a:t>ICON</a:t>
            </a:r>
          </a:p>
        </p:txBody>
      </p:sp>
      <p:sp>
        <p:nvSpPr>
          <p:cNvPr id="4" name="Text Placeholder 4">
            <a:extLst>
              <a:ext uri="{FF2B5EF4-FFF2-40B4-BE49-F238E27FC236}">
                <a16:creationId xmlns:a16="http://schemas.microsoft.com/office/drawing/2014/main" id="{93854865-5E36-641D-C78A-555DE3D80F81}"/>
              </a:ext>
            </a:extLst>
          </p:cNvPr>
          <p:cNvSpPr>
            <a:spLocks noGrp="1"/>
          </p:cNvSpPr>
          <p:nvPr>
            <p:ph type="body" sz="quarter" idx="30"/>
          </p:nvPr>
        </p:nvSpPr>
        <p:spPr>
          <a:xfrm>
            <a:off x="630383" y="1590670"/>
            <a:ext cx="10948006" cy="1246048"/>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Tree>
    <p:extLst>
      <p:ext uri="{BB962C8B-B14F-4D97-AF65-F5344CB8AC3E}">
        <p14:creationId xmlns:p14="http://schemas.microsoft.com/office/powerpoint/2010/main" val="35705899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utro 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FB49-6AD5-BD0B-38D5-F6658AA5410D}"/>
              </a:ext>
            </a:extLst>
          </p:cNvPr>
          <p:cNvSpPr>
            <a:spLocks noGrp="1"/>
          </p:cNvSpPr>
          <p:nvPr>
            <p:ph type="title" hasCustomPrompt="1"/>
          </p:nvPr>
        </p:nvSpPr>
        <p:spPr>
          <a:xfrm>
            <a:off x="613611" y="1094705"/>
            <a:ext cx="10964778" cy="1325563"/>
          </a:xfrm>
        </p:spPr>
        <p:txBody>
          <a:bodyPr>
            <a:normAutofit/>
          </a:bodyPr>
          <a:lstStyle>
            <a:lvl1pPr>
              <a:defRPr sz="8000" b="1"/>
            </a:lvl1pPr>
          </a:lstStyle>
          <a:p>
            <a:r>
              <a:rPr lang="en-US" dirty="0"/>
              <a:t>Outro Statement</a:t>
            </a:r>
          </a:p>
        </p:txBody>
      </p:sp>
      <p:sp>
        <p:nvSpPr>
          <p:cNvPr id="5" name="Text Placeholder 4">
            <a:extLst>
              <a:ext uri="{FF2B5EF4-FFF2-40B4-BE49-F238E27FC236}">
                <a16:creationId xmlns:a16="http://schemas.microsoft.com/office/drawing/2014/main" id="{59DE3B41-FAD2-13AA-18AA-84BC2C28AEA1}"/>
              </a:ext>
            </a:extLst>
          </p:cNvPr>
          <p:cNvSpPr>
            <a:spLocks noGrp="1"/>
          </p:cNvSpPr>
          <p:nvPr>
            <p:ph type="body" sz="quarter" idx="10" hasCustomPrompt="1"/>
          </p:nvPr>
        </p:nvSpPr>
        <p:spPr>
          <a:xfrm>
            <a:off x="609600" y="2704564"/>
            <a:ext cx="10964863" cy="386366"/>
          </a:xfrm>
        </p:spPr>
        <p:txBody>
          <a:bodyPr/>
          <a:lstStyle>
            <a:lvl1pPr marL="0" indent="0">
              <a:buNone/>
              <a:defRPr b="0">
                <a:solidFill>
                  <a:srgbClr val="5BBC15"/>
                </a:solidFill>
              </a:defRPr>
            </a:lvl1pPr>
          </a:lstStyle>
          <a:p>
            <a:pPr lvl="0"/>
            <a:r>
              <a:rPr lang="en-US" dirty="0"/>
              <a:t>Presenter’s Name</a:t>
            </a:r>
          </a:p>
        </p:txBody>
      </p:sp>
      <p:sp>
        <p:nvSpPr>
          <p:cNvPr id="6" name="Text Placeholder 4">
            <a:extLst>
              <a:ext uri="{FF2B5EF4-FFF2-40B4-BE49-F238E27FC236}">
                <a16:creationId xmlns:a16="http://schemas.microsoft.com/office/drawing/2014/main" id="{56DEBF26-52EC-897E-18AA-94C666AF2A35}"/>
              </a:ext>
            </a:extLst>
          </p:cNvPr>
          <p:cNvSpPr>
            <a:spLocks noGrp="1"/>
          </p:cNvSpPr>
          <p:nvPr>
            <p:ph type="body" sz="quarter" idx="11" hasCustomPrompt="1"/>
          </p:nvPr>
        </p:nvSpPr>
        <p:spPr>
          <a:xfrm>
            <a:off x="609600" y="3182912"/>
            <a:ext cx="10964863" cy="899691"/>
          </a:xfrm>
        </p:spPr>
        <p:txBody>
          <a:bodyPr>
            <a:normAutofit/>
          </a:bodyPr>
          <a:lstStyle>
            <a:lvl1pPr marL="0" indent="0">
              <a:buNone/>
              <a:defRPr sz="2000" b="0">
                <a:solidFill>
                  <a:srgbClr val="000000"/>
                </a:solidFill>
              </a:defRPr>
            </a:lvl1pPr>
          </a:lstStyle>
          <a:p>
            <a:pPr marL="0" marR="0" lvl="0" indent="0" algn="l" defTabSz="914400" rtl="0" eaLnBrk="1" fontAlgn="auto" latinLnBrk="0" hangingPunct="1">
              <a:lnSpc>
                <a:spcPct val="95000"/>
              </a:lnSpc>
              <a:spcBef>
                <a:spcPts val="0"/>
              </a:spcBef>
              <a:spcAft>
                <a:spcPts val="1200"/>
              </a:spcAft>
              <a:buClr>
                <a:schemeClr val="accent3"/>
              </a:buClr>
              <a:buSzTx/>
              <a:buFont typeface="Arial" panose="020B0604020202020204" pitchFamily="34" charset="0"/>
              <a:buNone/>
              <a:tabLst/>
              <a:defRPr/>
            </a:pPr>
            <a:r>
              <a:rPr lang="en-US" dirty="0"/>
              <a:t>Contact Information</a:t>
            </a:r>
            <a:br>
              <a:rPr lang="en-US" dirty="0"/>
            </a:br>
            <a:r>
              <a:rPr lang="en-US" dirty="0"/>
              <a:t>Contact Information</a:t>
            </a:r>
            <a:br>
              <a:rPr lang="en-US" dirty="0"/>
            </a:br>
            <a:r>
              <a:rPr lang="en-US" dirty="0"/>
              <a:t>Contact Information</a:t>
            </a:r>
          </a:p>
        </p:txBody>
      </p:sp>
      <p:sp>
        <p:nvSpPr>
          <p:cNvPr id="7" name="TextBox 6">
            <a:extLst>
              <a:ext uri="{FF2B5EF4-FFF2-40B4-BE49-F238E27FC236}">
                <a16:creationId xmlns:a16="http://schemas.microsoft.com/office/drawing/2014/main" id="{890B5963-D228-3F59-C07C-C5CCEA0C3BAF}"/>
              </a:ext>
            </a:extLst>
          </p:cNvPr>
          <p:cNvSpPr txBox="1"/>
          <p:nvPr userDrawn="1"/>
        </p:nvSpPr>
        <p:spPr>
          <a:xfrm>
            <a:off x="609600" y="4327302"/>
            <a:ext cx="10964863" cy="1675843"/>
          </a:xfrm>
          <a:prstGeom prst="rect">
            <a:avLst/>
          </a:prstGeom>
          <a:noFill/>
        </p:spPr>
        <p:txBody>
          <a:bodyPr wrap="square" lIns="0" tIns="0" rIns="0" bIns="0" rtlCol="0">
            <a:spAutoFit/>
          </a:bodyPr>
          <a:lstStyle/>
          <a:p>
            <a:pPr>
              <a:lnSpc>
                <a:spcPct val="90000"/>
              </a:lnSpc>
            </a:pPr>
            <a:r>
              <a:rPr lang="en-US" sz="1100" spc="0" baseline="0" dirty="0">
                <a:solidFill>
                  <a:srgbClr val="808080"/>
                </a:solidFill>
                <a:latin typeface="Source Sans Pro" panose="020B0503030403020204" pitchFamily="34" charset="0"/>
              </a:rPr>
              <a:t>LDI-MAP LLC (d.b.a. iJoin) is an Arizona registered investment adviser – 16430 N. Scottsdale Rd., Scottsdale, Arizona 85254 – 480.300.4900. The information contained in this email is confidential and intended for the named recipient(s) only. If you are not an intended recipient of this email, please notify the sender immediately and delete your copy from your system. You must not read, copy, distribute or take any further action in reliance on it. Email is not a secure method of communication. E-mail messages may contain computer viruses or other defects, may not be accurately or completely replicated on other systems, or may be intercepted, deleted or interfered with without the knowledge of the sender or the intended recipient. LDI-MAP makes no warranties in relation to these matters and will not, to the extent permitted by law, accept responsibility or liability for (a) the accuracy or completeness of, or (b) the presence of any virus, worm or similar malicious or disabling code in, this message or any attachment(s) to it.  This is not an offer to buy or sell securities. No investment process is free of risk and there is no guarantee that the investment process described herein will be profitable. Investors may lose all of their investments. Past performance is not indicative of current or future performance and is not a guarantee. In preparing these materials, we have relied upon and assumed without independent verification, the accuracy and completeness of all information available from public and internal sources. LDI-MAP shall not in any way be liable for claims and make no expressed or implied representations or warranties as to their accuracy or completeness or for statements or errors contained in or omissions from them. This document was created for informational purposes only; the opinions expressed are solely those of the author, and do not represent those of LDI-MAP or any of its affiliates.</a:t>
            </a:r>
          </a:p>
        </p:txBody>
      </p:sp>
    </p:spTree>
    <p:extLst>
      <p:ext uri="{BB962C8B-B14F-4D97-AF65-F5344CB8AC3E}">
        <p14:creationId xmlns:p14="http://schemas.microsoft.com/office/powerpoint/2010/main" val="23390511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Outro 02">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1F303C-79A3-3065-F362-6B3338D9CEB7}"/>
              </a:ext>
            </a:extLst>
          </p:cNvPr>
          <p:cNvSpPr/>
          <p:nvPr userDrawn="1"/>
        </p:nvSpPr>
        <p:spPr>
          <a:xfrm>
            <a:off x="0" y="1"/>
            <a:ext cx="12192000" cy="455912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41755C-6722-4F42-A3C1-1946194E96C6}"/>
              </a:ext>
            </a:extLst>
          </p:cNvPr>
          <p:cNvSpPr>
            <a:spLocks noGrp="1"/>
          </p:cNvSpPr>
          <p:nvPr>
            <p:ph type="ctrTitle" hasCustomPrompt="1"/>
          </p:nvPr>
        </p:nvSpPr>
        <p:spPr>
          <a:xfrm>
            <a:off x="535105" y="1191797"/>
            <a:ext cx="11046778" cy="1834735"/>
          </a:xfrm>
        </p:spPr>
        <p:txBody>
          <a:bodyPr anchor="ctr">
            <a:normAutofit/>
          </a:bodyPr>
          <a:lstStyle>
            <a:lvl1pPr algn="l">
              <a:lnSpc>
                <a:spcPct val="80000"/>
              </a:lnSpc>
              <a:defRPr sz="7200" b="1">
                <a:solidFill>
                  <a:schemeClr val="bg1"/>
                </a:solidFill>
              </a:defRPr>
            </a:lvl1pPr>
          </a:lstStyle>
          <a:p>
            <a:r>
              <a:rPr lang="en-US" dirty="0"/>
              <a:t>Restate the Presentation Title</a:t>
            </a:r>
          </a:p>
        </p:txBody>
      </p:sp>
      <p:sp>
        <p:nvSpPr>
          <p:cNvPr id="8" name="Text Placeholder 9">
            <a:extLst>
              <a:ext uri="{FF2B5EF4-FFF2-40B4-BE49-F238E27FC236}">
                <a16:creationId xmlns:a16="http://schemas.microsoft.com/office/drawing/2014/main" id="{E65DCFD1-B938-B58C-7C1A-FC7146E74C2B}"/>
              </a:ext>
            </a:extLst>
          </p:cNvPr>
          <p:cNvSpPr>
            <a:spLocks noGrp="1"/>
          </p:cNvSpPr>
          <p:nvPr>
            <p:ph type="body" sz="quarter" idx="11" hasCustomPrompt="1"/>
          </p:nvPr>
        </p:nvSpPr>
        <p:spPr>
          <a:xfrm>
            <a:off x="609601" y="3452545"/>
            <a:ext cx="2957848" cy="566671"/>
          </a:xfrm>
        </p:spPr>
        <p:txBody>
          <a:bodyPr anchor="t">
            <a:normAutofit/>
          </a:bodyPr>
          <a:lstStyle>
            <a:lvl1pPr marL="0" indent="0">
              <a:buNone/>
              <a:defRPr sz="2800" b="1" cap="all" baseline="0">
                <a:solidFill>
                  <a:schemeClr val="bg1"/>
                </a:solidFill>
              </a:defRPr>
            </a:lvl1pPr>
          </a:lstStyle>
          <a:p>
            <a:pPr lvl="0"/>
            <a:r>
              <a:rPr lang="en-US" dirty="0"/>
              <a:t>Speaker Name</a:t>
            </a:r>
          </a:p>
        </p:txBody>
      </p:sp>
      <p:cxnSp>
        <p:nvCxnSpPr>
          <p:cNvPr id="9" name="Straight Connector 8">
            <a:extLst>
              <a:ext uri="{FF2B5EF4-FFF2-40B4-BE49-F238E27FC236}">
                <a16:creationId xmlns:a16="http://schemas.microsoft.com/office/drawing/2014/main" id="{01756BA7-7394-A2EE-D448-AAF7DEC5CDA9}"/>
              </a:ext>
            </a:extLst>
          </p:cNvPr>
          <p:cNvCxnSpPr/>
          <p:nvPr userDrawn="1"/>
        </p:nvCxnSpPr>
        <p:spPr>
          <a:xfrm>
            <a:off x="610117" y="3188022"/>
            <a:ext cx="10972283" cy="0"/>
          </a:xfrm>
          <a:prstGeom prst="line">
            <a:avLst/>
          </a:prstGeom>
          <a:ln>
            <a:solidFill>
              <a:srgbClr val="969696"/>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1260310-A2AC-6F17-0448-CCFDEDE20064}"/>
              </a:ext>
            </a:extLst>
          </p:cNvPr>
          <p:cNvSpPr>
            <a:spLocks noGrp="1"/>
          </p:cNvSpPr>
          <p:nvPr>
            <p:ph type="body" sz="quarter" idx="12" hasCustomPrompt="1"/>
          </p:nvPr>
        </p:nvSpPr>
        <p:spPr>
          <a:xfrm>
            <a:off x="4247523" y="3452545"/>
            <a:ext cx="7334360" cy="566671"/>
          </a:xfrm>
        </p:spPr>
        <p:txBody>
          <a:bodyPr anchor="t">
            <a:normAutofit/>
          </a:bodyPr>
          <a:lstStyle>
            <a:lvl1pPr marL="0" indent="0">
              <a:buNone/>
              <a:defRPr sz="2000" b="0" cap="none" baseline="0">
                <a:solidFill>
                  <a:schemeClr val="bg1"/>
                </a:solidFill>
              </a:defRPr>
            </a:lvl1pPr>
          </a:lstStyle>
          <a:p>
            <a:pPr marL="0" marR="0" lvl="0" indent="0" algn="l" defTabSz="914400" rtl="0" eaLnBrk="1" fontAlgn="auto" latinLnBrk="0" hangingPunct="1">
              <a:lnSpc>
                <a:spcPct val="95000"/>
              </a:lnSpc>
              <a:spcBef>
                <a:spcPts val="0"/>
              </a:spcBef>
              <a:spcAft>
                <a:spcPts val="1200"/>
              </a:spcAft>
              <a:buClr>
                <a:schemeClr val="accent3"/>
              </a:buClr>
              <a:buSzTx/>
              <a:buFont typeface="Arial" panose="020B0604020202020204" pitchFamily="34" charset="0"/>
              <a:buNone/>
              <a:tabLst/>
              <a:defRPr/>
            </a:pPr>
            <a:r>
              <a:rPr lang="en-US" dirty="0"/>
              <a:t>Speaker contact info</a:t>
            </a:r>
            <a:br>
              <a:rPr lang="en-US" dirty="0"/>
            </a:br>
            <a:r>
              <a:rPr lang="en-US" dirty="0"/>
              <a:t>Speaker contact info</a:t>
            </a:r>
          </a:p>
        </p:txBody>
      </p:sp>
      <p:sp>
        <p:nvSpPr>
          <p:cNvPr id="13" name="TextBox 12">
            <a:extLst>
              <a:ext uri="{FF2B5EF4-FFF2-40B4-BE49-F238E27FC236}">
                <a16:creationId xmlns:a16="http://schemas.microsoft.com/office/drawing/2014/main" id="{7D9BD605-F5EE-3ED9-26BE-03B233CD12E8}"/>
              </a:ext>
            </a:extLst>
          </p:cNvPr>
          <p:cNvSpPr txBox="1"/>
          <p:nvPr userDrawn="1"/>
        </p:nvSpPr>
        <p:spPr>
          <a:xfrm>
            <a:off x="609600" y="4825711"/>
            <a:ext cx="10964863" cy="1454244"/>
          </a:xfrm>
          <a:prstGeom prst="rect">
            <a:avLst/>
          </a:prstGeom>
          <a:noFill/>
        </p:spPr>
        <p:txBody>
          <a:bodyPr wrap="square" lIns="0" tIns="0" rIns="0" bIns="0" rtlCol="0">
            <a:spAutoFit/>
          </a:bodyPr>
          <a:lstStyle/>
          <a:p>
            <a:pPr>
              <a:lnSpc>
                <a:spcPct val="90000"/>
              </a:lnSpc>
            </a:pPr>
            <a:r>
              <a:rPr lang="en-US" sz="1050" spc="0" baseline="0" dirty="0">
                <a:solidFill>
                  <a:srgbClr val="808080"/>
                </a:solidFill>
                <a:latin typeface="Source Sans Pro" panose="020B0503030403020204" pitchFamily="34" charset="0"/>
              </a:rPr>
              <a:t>LDI-MAP LLC (d.b.a. iJoin) is an Arizona registered investment adviser – 16430 N. Scottsdale Rd., Scottsdale, Arizona 85254 – 480.300.4900. The information contained in this email is confidential and intended for the named recipient(s) only. If you are not an intended recipient of this email, please notify the sender immediately and delete your copy from your system. You must not read, copy, distribute or take any further action in reliance on it. Email is not a secure method of communication. E-mail messages may contain computer viruses or other defects, may not be accurately or completely replicated on other systems, or may be intercepted, deleted or interfered with without the knowledge of the sender or the intended recipient. LDI-MAP makes no warranties in relation to these matters and will not, to the extent permitted by law, accept responsibility or liability for (a) the accuracy or completeness of, or (b) the presence of any virus, worm or similar malicious or disabling code in, this message or any attachment(s) to it.  This is not an offer to buy or sell securities. No investment process is free of risk and there is no guarantee that the investment process described herein will be profitable. Investors may lose all of their investments. Past performance is not indicative of current or future performance and is not a guarantee. In preparing these materials, we have relied upon and assumed without independent verification, the accuracy and completeness of all information available from public and internal sources. LDI-MAP shall not in any way be liable for claims and make no expressed or implied representations or warranties as to their accuracy or completeness or for statements or errors contained in or omissions from them. This document was created for informational purposes only; the opinions expressed are solely those of the author, and do not represent those of LDI-MAP or any of its affiliates.</a:t>
            </a:r>
          </a:p>
        </p:txBody>
      </p:sp>
      <p:sp>
        <p:nvSpPr>
          <p:cNvPr id="3" name="TextBox 2">
            <a:extLst>
              <a:ext uri="{FF2B5EF4-FFF2-40B4-BE49-F238E27FC236}">
                <a16:creationId xmlns:a16="http://schemas.microsoft.com/office/drawing/2014/main" id="{405309E5-72E5-95AA-A9F2-696714190353}"/>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969696"/>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281892337"/>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lain Disclosures">
    <p:bg>
      <p:bgPr>
        <a:solidFill>
          <a:schemeClr val="bg2"/>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8629B0-7474-A1A6-40C2-1844A1256BF5}"/>
              </a:ext>
            </a:extLst>
          </p:cNvPr>
          <p:cNvSpPr txBox="1"/>
          <p:nvPr userDrawn="1"/>
        </p:nvSpPr>
        <p:spPr>
          <a:xfrm>
            <a:off x="558084" y="261836"/>
            <a:ext cx="10972800" cy="1015663"/>
          </a:xfrm>
          <a:prstGeom prst="rect">
            <a:avLst/>
          </a:prstGeom>
          <a:noFill/>
        </p:spPr>
        <p:txBody>
          <a:bodyPr wrap="square" lIns="0" tIns="0" rIns="0" bIns="0" rtlCol="0" anchor="ctr">
            <a:spAutoFit/>
          </a:bodyPr>
          <a:lstStyle/>
          <a:p>
            <a:r>
              <a:rPr lang="en-US" sz="6600" b="1" dirty="0">
                <a:latin typeface="Source Sans Pro" panose="020B0503030403020204" pitchFamily="34" charset="0"/>
              </a:rPr>
              <a:t>Disclosures</a:t>
            </a:r>
          </a:p>
        </p:txBody>
      </p:sp>
      <p:sp>
        <p:nvSpPr>
          <p:cNvPr id="5" name="TextBox 4">
            <a:extLst>
              <a:ext uri="{FF2B5EF4-FFF2-40B4-BE49-F238E27FC236}">
                <a16:creationId xmlns:a16="http://schemas.microsoft.com/office/drawing/2014/main" id="{CC116F92-21CA-3925-500D-9F0F3C2B6677}"/>
              </a:ext>
            </a:extLst>
          </p:cNvPr>
          <p:cNvSpPr txBox="1"/>
          <p:nvPr userDrawn="1"/>
        </p:nvSpPr>
        <p:spPr>
          <a:xfrm>
            <a:off x="609600" y="1429573"/>
            <a:ext cx="10964863" cy="2318392"/>
          </a:xfrm>
          <a:prstGeom prst="rect">
            <a:avLst/>
          </a:prstGeom>
          <a:noFill/>
        </p:spPr>
        <p:txBody>
          <a:bodyPr wrap="square" lIns="0" tIns="0" rIns="0" bIns="0" rtlCol="0">
            <a:spAutoFit/>
          </a:bodyPr>
          <a:lstStyle/>
          <a:p>
            <a:pPr>
              <a:lnSpc>
                <a:spcPct val="105000"/>
              </a:lnSpc>
            </a:pPr>
            <a:r>
              <a:rPr lang="en-US" sz="1200" spc="0" baseline="0" dirty="0">
                <a:solidFill>
                  <a:srgbClr val="808080"/>
                </a:solidFill>
                <a:latin typeface="Source Sans Pro" panose="020B0503030403020204" pitchFamily="34" charset="0"/>
              </a:rPr>
              <a:t>LDI-MAP LLC (d.b.a. iJoin) is an Arizona registered investment adviser – 16430 N. Scottsdale Rd., Scottsdale, Arizona 85254 – 480.300.4900. The information contained in this email is confidential and intended for the named recipient(s) only. If you are not an intended recipient of this email, please notify the sender immediately and delete your copy from your system. You must not read, copy, distribute or take any further action in reliance on it. Email is not a secure method of communication. E-mail messages may contain computer viruses or other defects, may not be accurately or completely replicated on other systems, or may be intercepted, deleted or interfered with without the knowledge of the sender or the intended recipient. LDI-MAP makes no warranties in relation to these matters and will not, to the extent permitted by law, accept responsibility or liability for (a) the accuracy or completeness of, or (b) the presence of any virus, worm or similar malicious or disabling code in, this message or any attachment(s) to it.  This is not an offer to buy or sell securities. No investment process is free of risk and there is no guarantee that the investment process described herein will be profitable. Investors may lose all of their investments. Past performance is not indicative of current or future performance and is not a guarantee. In preparing these materials, we have relied upon and assumed without independent verification, the accuracy and completeness of all information available from public and internal sources. LDI-MAP shall not in any way be liable for claims and make no expressed or implied representations or warranties as to their accuracy or completeness or for statements or errors contained in or omissions from them. This document was created for informational purposes only; the opinions expressed are solely those of the author, and do not represent those of LDI-MAP or any of its affiliates.</a:t>
            </a:r>
          </a:p>
        </p:txBody>
      </p:sp>
      <p:sp>
        <p:nvSpPr>
          <p:cNvPr id="7" name="Text Placeholder 6">
            <a:extLst>
              <a:ext uri="{FF2B5EF4-FFF2-40B4-BE49-F238E27FC236}">
                <a16:creationId xmlns:a16="http://schemas.microsoft.com/office/drawing/2014/main" id="{F9C65573-270D-6B0D-6536-AE065D14C3BF}"/>
              </a:ext>
            </a:extLst>
          </p:cNvPr>
          <p:cNvSpPr>
            <a:spLocks noGrp="1"/>
          </p:cNvSpPr>
          <p:nvPr>
            <p:ph type="body" sz="quarter" idx="10" hasCustomPrompt="1"/>
          </p:nvPr>
        </p:nvSpPr>
        <p:spPr>
          <a:xfrm>
            <a:off x="609600" y="4172977"/>
            <a:ext cx="10972800" cy="2099033"/>
          </a:xfrm>
        </p:spPr>
        <p:txBody>
          <a:bodyPr>
            <a:normAutofit/>
          </a:bodyPr>
          <a:lstStyle>
            <a:lvl1pPr marL="0" indent="0">
              <a:lnSpc>
                <a:spcPct val="105000"/>
              </a:lnSpc>
              <a:buNone/>
              <a:defRPr sz="1200">
                <a:solidFill>
                  <a:srgbClr val="808080"/>
                </a:solidFill>
              </a:defRPr>
            </a:lvl1pPr>
            <a:lvl2pPr marL="457200" indent="0">
              <a:buNone/>
              <a:defRPr sz="1200">
                <a:solidFill>
                  <a:srgbClr val="808080"/>
                </a:solidFill>
              </a:defRPr>
            </a:lvl2pPr>
            <a:lvl3pPr marL="914400" indent="0">
              <a:buNone/>
              <a:defRPr sz="1200">
                <a:solidFill>
                  <a:srgbClr val="808080"/>
                </a:solidFill>
              </a:defRPr>
            </a:lvl3pPr>
            <a:lvl4pPr marL="1371600" indent="0">
              <a:buNone/>
              <a:defRPr sz="1200">
                <a:solidFill>
                  <a:srgbClr val="808080"/>
                </a:solidFill>
              </a:defRPr>
            </a:lvl4pPr>
            <a:lvl5pPr marL="1828800" indent="0">
              <a:buNone/>
              <a:defRPr sz="1200">
                <a:solidFill>
                  <a:srgbClr val="808080"/>
                </a:solidFill>
              </a:defRPr>
            </a:lvl5pPr>
          </a:lstStyle>
          <a:p>
            <a:pPr lvl="0"/>
            <a:r>
              <a:rPr lang="en-US" dirty="0"/>
              <a:t>Additional unique disclosures may be entered here</a:t>
            </a:r>
          </a:p>
        </p:txBody>
      </p:sp>
    </p:spTree>
    <p:extLst>
      <p:ext uri="{BB962C8B-B14F-4D97-AF65-F5344CB8AC3E}">
        <p14:creationId xmlns:p14="http://schemas.microsoft.com/office/powerpoint/2010/main" val="21819892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Plain Disclosures">
    <p:bg>
      <p:bgPr>
        <a:solidFill>
          <a:schemeClr val="bg2"/>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8629B0-7474-A1A6-40C2-1844A1256BF5}"/>
              </a:ext>
            </a:extLst>
          </p:cNvPr>
          <p:cNvSpPr txBox="1"/>
          <p:nvPr userDrawn="1"/>
        </p:nvSpPr>
        <p:spPr>
          <a:xfrm>
            <a:off x="558084" y="261836"/>
            <a:ext cx="10972800" cy="1015663"/>
          </a:xfrm>
          <a:prstGeom prst="rect">
            <a:avLst/>
          </a:prstGeom>
          <a:noFill/>
        </p:spPr>
        <p:txBody>
          <a:bodyPr wrap="square" lIns="0" tIns="0" rIns="0" bIns="0" rtlCol="0" anchor="ctr">
            <a:spAutoFit/>
          </a:bodyPr>
          <a:lstStyle/>
          <a:p>
            <a:r>
              <a:rPr lang="en-US" sz="6600" b="1" dirty="0">
                <a:latin typeface="Source Sans Pro" panose="020B0503030403020204" pitchFamily="34" charset="0"/>
              </a:rPr>
              <a:t>Disclosures</a:t>
            </a:r>
          </a:p>
        </p:txBody>
      </p:sp>
      <p:sp>
        <p:nvSpPr>
          <p:cNvPr id="7" name="Text Placeholder 6">
            <a:extLst>
              <a:ext uri="{FF2B5EF4-FFF2-40B4-BE49-F238E27FC236}">
                <a16:creationId xmlns:a16="http://schemas.microsoft.com/office/drawing/2014/main" id="{F9C65573-270D-6B0D-6536-AE065D14C3BF}"/>
              </a:ext>
            </a:extLst>
          </p:cNvPr>
          <p:cNvSpPr>
            <a:spLocks noGrp="1"/>
          </p:cNvSpPr>
          <p:nvPr>
            <p:ph type="body" sz="quarter" idx="10" hasCustomPrompt="1"/>
          </p:nvPr>
        </p:nvSpPr>
        <p:spPr>
          <a:xfrm>
            <a:off x="609600" y="1410159"/>
            <a:ext cx="10972800" cy="4861851"/>
          </a:xfrm>
        </p:spPr>
        <p:txBody>
          <a:bodyPr>
            <a:normAutofit/>
          </a:bodyPr>
          <a:lstStyle>
            <a:lvl1pPr marL="0" indent="0">
              <a:lnSpc>
                <a:spcPct val="105000"/>
              </a:lnSpc>
              <a:buNone/>
              <a:defRPr sz="1200">
                <a:solidFill>
                  <a:srgbClr val="808080"/>
                </a:solidFill>
              </a:defRPr>
            </a:lvl1pPr>
            <a:lvl2pPr marL="457200" indent="0">
              <a:buNone/>
              <a:defRPr sz="1200">
                <a:solidFill>
                  <a:srgbClr val="808080"/>
                </a:solidFill>
              </a:defRPr>
            </a:lvl2pPr>
            <a:lvl3pPr marL="914400" indent="0">
              <a:buNone/>
              <a:defRPr sz="1200">
                <a:solidFill>
                  <a:srgbClr val="808080"/>
                </a:solidFill>
              </a:defRPr>
            </a:lvl3pPr>
            <a:lvl4pPr marL="1371600" indent="0">
              <a:buNone/>
              <a:defRPr sz="1200">
                <a:solidFill>
                  <a:srgbClr val="808080"/>
                </a:solidFill>
              </a:defRPr>
            </a:lvl4pPr>
            <a:lvl5pPr marL="1828800" indent="0">
              <a:buNone/>
              <a:defRPr sz="1200">
                <a:solidFill>
                  <a:srgbClr val="808080"/>
                </a:solidFill>
              </a:defRPr>
            </a:lvl5pPr>
          </a:lstStyle>
          <a:p>
            <a:pPr lvl="0"/>
            <a:r>
              <a:rPr lang="en-US" dirty="0"/>
              <a:t>Disclosures may be entered here</a:t>
            </a:r>
          </a:p>
        </p:txBody>
      </p:sp>
    </p:spTree>
    <p:extLst>
      <p:ext uri="{BB962C8B-B14F-4D97-AF65-F5344CB8AC3E}">
        <p14:creationId xmlns:p14="http://schemas.microsoft.com/office/powerpoint/2010/main" val="2822625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05">
    <p:bg>
      <p:bgPr>
        <a:solidFill>
          <a:srgbClr val="B2B2B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1755C-6722-4F42-A3C1-1946194E96C6}"/>
              </a:ext>
            </a:extLst>
          </p:cNvPr>
          <p:cNvSpPr>
            <a:spLocks noGrp="1"/>
          </p:cNvSpPr>
          <p:nvPr>
            <p:ph type="ctrTitle"/>
          </p:nvPr>
        </p:nvSpPr>
        <p:spPr>
          <a:xfrm>
            <a:off x="612378" y="1204963"/>
            <a:ext cx="10970021" cy="2635249"/>
          </a:xfrm>
        </p:spPr>
        <p:txBody>
          <a:bodyPr anchor="b">
            <a:normAutofit/>
          </a:bodyPr>
          <a:lstStyle>
            <a:lvl1pPr algn="l">
              <a:defRPr sz="6600" b="1">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CE7189CC-A94A-46D3-A780-9B2406FC149B}"/>
              </a:ext>
            </a:extLst>
          </p:cNvPr>
          <p:cNvSpPr>
            <a:spLocks noGrp="1"/>
          </p:cNvSpPr>
          <p:nvPr>
            <p:ph type="subTitle" idx="1"/>
          </p:nvPr>
        </p:nvSpPr>
        <p:spPr>
          <a:xfrm>
            <a:off x="612379" y="4246124"/>
            <a:ext cx="9144000" cy="879964"/>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Box 5">
            <a:extLst>
              <a:ext uri="{FF2B5EF4-FFF2-40B4-BE49-F238E27FC236}">
                <a16:creationId xmlns:a16="http://schemas.microsoft.com/office/drawing/2014/main" id="{907E33D4-C5F1-CD60-D145-D779D485242F}"/>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808080"/>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106981020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3 Item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B352-081A-4F09-AD9C-05AF7D56A682}"/>
              </a:ext>
            </a:extLst>
          </p:cNvPr>
          <p:cNvSpPr>
            <a:spLocks noGrp="1"/>
          </p:cNvSpPr>
          <p:nvPr>
            <p:ph type="title" hasCustomPrompt="1"/>
          </p:nvPr>
        </p:nvSpPr>
        <p:spPr>
          <a:xfrm>
            <a:off x="613611" y="365125"/>
            <a:ext cx="10964778" cy="880871"/>
          </a:xfrm>
        </p:spPr>
        <p:txBody>
          <a:bodyPr/>
          <a:lstStyle>
            <a:lvl1pPr>
              <a:defRPr b="1">
                <a:solidFill>
                  <a:srgbClr val="000000"/>
                </a:solidFill>
              </a:defRPr>
            </a:lvl1pPr>
          </a:lstStyle>
          <a:p>
            <a:r>
              <a:rPr lang="en-US" dirty="0"/>
              <a:t>Slide Title for Table of Contents</a:t>
            </a:r>
          </a:p>
        </p:txBody>
      </p:sp>
      <p:sp>
        <p:nvSpPr>
          <p:cNvPr id="5" name="Text Placeholder 4">
            <a:extLst>
              <a:ext uri="{FF2B5EF4-FFF2-40B4-BE49-F238E27FC236}">
                <a16:creationId xmlns:a16="http://schemas.microsoft.com/office/drawing/2014/main" id="{3E7D2CDE-0CED-A08F-9F72-8571CCF6BEFE}"/>
              </a:ext>
            </a:extLst>
          </p:cNvPr>
          <p:cNvSpPr>
            <a:spLocks noGrp="1"/>
          </p:cNvSpPr>
          <p:nvPr>
            <p:ph type="body" sz="quarter" idx="10" hasCustomPrompt="1"/>
          </p:nvPr>
        </p:nvSpPr>
        <p:spPr>
          <a:xfrm>
            <a:off x="461818" y="1569475"/>
            <a:ext cx="1236353" cy="1014889"/>
          </a:xfrm>
        </p:spPr>
        <p:txBody>
          <a:bodyPr>
            <a:noAutofit/>
          </a:bodyPr>
          <a:lstStyle>
            <a:lvl1pPr marL="0" indent="0" algn="r">
              <a:buNone/>
              <a:defRPr sz="6000" b="0" spc="-100" baseline="0">
                <a:solidFill>
                  <a:srgbClr val="000000"/>
                </a:solidFill>
                <a:latin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0#.</a:t>
            </a:r>
          </a:p>
        </p:txBody>
      </p:sp>
      <p:sp>
        <p:nvSpPr>
          <p:cNvPr id="6" name="Text Placeholder 4">
            <a:extLst>
              <a:ext uri="{FF2B5EF4-FFF2-40B4-BE49-F238E27FC236}">
                <a16:creationId xmlns:a16="http://schemas.microsoft.com/office/drawing/2014/main" id="{35EE2920-31C4-CE69-C7EF-5E7871687236}"/>
              </a:ext>
            </a:extLst>
          </p:cNvPr>
          <p:cNvSpPr>
            <a:spLocks noGrp="1"/>
          </p:cNvSpPr>
          <p:nvPr>
            <p:ph type="body" sz="quarter" idx="11" hasCustomPrompt="1"/>
          </p:nvPr>
        </p:nvSpPr>
        <p:spPr>
          <a:xfrm>
            <a:off x="461818" y="3014745"/>
            <a:ext cx="1236353" cy="1014889"/>
          </a:xfrm>
        </p:spPr>
        <p:txBody>
          <a:bodyPr>
            <a:noAutofit/>
          </a:bodyPr>
          <a:lstStyle>
            <a:lvl1pPr marL="0" indent="0" algn="r">
              <a:buNone/>
              <a:defRPr sz="6000" b="0" spc="-100" baseline="0">
                <a:solidFill>
                  <a:srgbClr val="000000"/>
                </a:solidFill>
                <a:latin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0#.</a:t>
            </a:r>
          </a:p>
        </p:txBody>
      </p:sp>
      <p:sp>
        <p:nvSpPr>
          <p:cNvPr id="7" name="Text Placeholder 4">
            <a:extLst>
              <a:ext uri="{FF2B5EF4-FFF2-40B4-BE49-F238E27FC236}">
                <a16:creationId xmlns:a16="http://schemas.microsoft.com/office/drawing/2014/main" id="{3F924A5D-1ECC-2DE3-3D5F-46D1023433E2}"/>
              </a:ext>
            </a:extLst>
          </p:cNvPr>
          <p:cNvSpPr>
            <a:spLocks noGrp="1"/>
          </p:cNvSpPr>
          <p:nvPr>
            <p:ph type="body" sz="quarter" idx="12" hasCustomPrompt="1"/>
          </p:nvPr>
        </p:nvSpPr>
        <p:spPr>
          <a:xfrm>
            <a:off x="461818" y="4480112"/>
            <a:ext cx="1236353" cy="1014889"/>
          </a:xfrm>
        </p:spPr>
        <p:txBody>
          <a:bodyPr>
            <a:noAutofit/>
          </a:bodyPr>
          <a:lstStyle>
            <a:lvl1pPr marL="0" indent="0" algn="r">
              <a:buNone/>
              <a:defRPr sz="6000" b="0" spc="-100" baseline="0">
                <a:solidFill>
                  <a:srgbClr val="000000"/>
                </a:solidFill>
                <a:latin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0#.</a:t>
            </a:r>
          </a:p>
        </p:txBody>
      </p:sp>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2049864" y="1607729"/>
            <a:ext cx="9527772" cy="1014889"/>
          </a:xfrm>
        </p:spPr>
        <p:txBody>
          <a:bodyPr anchor="ctr">
            <a:noAutofit/>
          </a:bodyPr>
          <a:lstStyle>
            <a:lvl1pPr marL="0" indent="0" algn="l">
              <a:buNone/>
              <a:defRPr sz="32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#1</a:t>
            </a:r>
          </a:p>
        </p:txBody>
      </p:sp>
      <p:sp>
        <p:nvSpPr>
          <p:cNvPr id="10" name="Text Placeholder 4">
            <a:extLst>
              <a:ext uri="{FF2B5EF4-FFF2-40B4-BE49-F238E27FC236}">
                <a16:creationId xmlns:a16="http://schemas.microsoft.com/office/drawing/2014/main" id="{3576094E-F9FD-3AD1-3EAB-0376976AF9B0}"/>
              </a:ext>
            </a:extLst>
          </p:cNvPr>
          <p:cNvSpPr>
            <a:spLocks noGrp="1"/>
          </p:cNvSpPr>
          <p:nvPr>
            <p:ph type="body" sz="quarter" idx="15" hasCustomPrompt="1"/>
          </p:nvPr>
        </p:nvSpPr>
        <p:spPr>
          <a:xfrm>
            <a:off x="2049864" y="3052999"/>
            <a:ext cx="9527772" cy="1014889"/>
          </a:xfrm>
        </p:spPr>
        <p:txBody>
          <a:bodyPr anchor="ctr">
            <a:noAutofit/>
          </a:bodyPr>
          <a:lstStyle>
            <a:lvl1pPr marL="0" indent="0" algn="l">
              <a:buNone/>
              <a:defRPr sz="32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#2</a:t>
            </a:r>
          </a:p>
        </p:txBody>
      </p:sp>
      <p:sp>
        <p:nvSpPr>
          <p:cNvPr id="11" name="Text Placeholder 4">
            <a:extLst>
              <a:ext uri="{FF2B5EF4-FFF2-40B4-BE49-F238E27FC236}">
                <a16:creationId xmlns:a16="http://schemas.microsoft.com/office/drawing/2014/main" id="{741F9E91-C261-0E38-B322-7B22FABACB74}"/>
              </a:ext>
            </a:extLst>
          </p:cNvPr>
          <p:cNvSpPr>
            <a:spLocks noGrp="1"/>
          </p:cNvSpPr>
          <p:nvPr>
            <p:ph type="body" sz="quarter" idx="16" hasCustomPrompt="1"/>
          </p:nvPr>
        </p:nvSpPr>
        <p:spPr>
          <a:xfrm>
            <a:off x="2049864" y="4518366"/>
            <a:ext cx="9527772" cy="1014889"/>
          </a:xfrm>
        </p:spPr>
        <p:txBody>
          <a:bodyPr anchor="ctr">
            <a:noAutofit/>
          </a:bodyPr>
          <a:lstStyle>
            <a:lvl1pPr marL="0" indent="0" algn="l">
              <a:buNone/>
              <a:defRPr sz="32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#3</a:t>
            </a:r>
          </a:p>
        </p:txBody>
      </p:sp>
    </p:spTree>
    <p:extLst>
      <p:ext uri="{BB962C8B-B14F-4D97-AF65-F5344CB8AC3E}">
        <p14:creationId xmlns:p14="http://schemas.microsoft.com/office/powerpoint/2010/main" val="440377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of Contents, 4 Items">
    <p:bg>
      <p:bgPr>
        <a:solidFill>
          <a:schemeClr val="bg1"/>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E7D2CDE-0CED-A08F-9F72-8571CCF6BEFE}"/>
              </a:ext>
            </a:extLst>
          </p:cNvPr>
          <p:cNvSpPr>
            <a:spLocks noGrp="1"/>
          </p:cNvSpPr>
          <p:nvPr>
            <p:ph type="body" sz="quarter" idx="10" hasCustomPrompt="1"/>
          </p:nvPr>
        </p:nvSpPr>
        <p:spPr>
          <a:xfrm>
            <a:off x="614364" y="1517908"/>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0#.</a:t>
            </a:r>
          </a:p>
        </p:txBody>
      </p:sp>
      <p:sp>
        <p:nvSpPr>
          <p:cNvPr id="6" name="Text Placeholder 4">
            <a:extLst>
              <a:ext uri="{FF2B5EF4-FFF2-40B4-BE49-F238E27FC236}">
                <a16:creationId xmlns:a16="http://schemas.microsoft.com/office/drawing/2014/main" id="{35EE2920-31C4-CE69-C7EF-5E7871687236}"/>
              </a:ext>
            </a:extLst>
          </p:cNvPr>
          <p:cNvSpPr>
            <a:spLocks noGrp="1"/>
          </p:cNvSpPr>
          <p:nvPr>
            <p:ph type="body" sz="quarter" idx="11" hasCustomPrompt="1"/>
          </p:nvPr>
        </p:nvSpPr>
        <p:spPr>
          <a:xfrm>
            <a:off x="614364" y="2562935"/>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7" name="Text Placeholder 4">
            <a:extLst>
              <a:ext uri="{FF2B5EF4-FFF2-40B4-BE49-F238E27FC236}">
                <a16:creationId xmlns:a16="http://schemas.microsoft.com/office/drawing/2014/main" id="{3F924A5D-1ECC-2DE3-3D5F-46D1023433E2}"/>
              </a:ext>
            </a:extLst>
          </p:cNvPr>
          <p:cNvSpPr>
            <a:spLocks noGrp="1"/>
          </p:cNvSpPr>
          <p:nvPr>
            <p:ph type="body" sz="quarter" idx="12" hasCustomPrompt="1"/>
          </p:nvPr>
        </p:nvSpPr>
        <p:spPr>
          <a:xfrm>
            <a:off x="614364" y="3607962"/>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8" name="Text Placeholder 4">
            <a:extLst>
              <a:ext uri="{FF2B5EF4-FFF2-40B4-BE49-F238E27FC236}">
                <a16:creationId xmlns:a16="http://schemas.microsoft.com/office/drawing/2014/main" id="{E8C53F09-6F37-152E-4C1F-911BE939F4CB}"/>
              </a:ext>
            </a:extLst>
          </p:cNvPr>
          <p:cNvSpPr>
            <a:spLocks noGrp="1"/>
          </p:cNvSpPr>
          <p:nvPr>
            <p:ph type="body" sz="quarter" idx="13" hasCustomPrompt="1"/>
          </p:nvPr>
        </p:nvSpPr>
        <p:spPr>
          <a:xfrm>
            <a:off x="614364" y="4652989"/>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2001036" y="1515377"/>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#1</a:t>
            </a:r>
          </a:p>
        </p:txBody>
      </p:sp>
      <p:sp>
        <p:nvSpPr>
          <p:cNvPr id="10" name="Text Placeholder 4">
            <a:extLst>
              <a:ext uri="{FF2B5EF4-FFF2-40B4-BE49-F238E27FC236}">
                <a16:creationId xmlns:a16="http://schemas.microsoft.com/office/drawing/2014/main" id="{3576094E-F9FD-3AD1-3EAB-0376976AF9B0}"/>
              </a:ext>
            </a:extLst>
          </p:cNvPr>
          <p:cNvSpPr>
            <a:spLocks noGrp="1"/>
          </p:cNvSpPr>
          <p:nvPr>
            <p:ph type="body" sz="quarter" idx="15" hasCustomPrompt="1"/>
          </p:nvPr>
        </p:nvSpPr>
        <p:spPr>
          <a:xfrm>
            <a:off x="2001036" y="2560404"/>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#2</a:t>
            </a:r>
          </a:p>
        </p:txBody>
      </p:sp>
      <p:sp>
        <p:nvSpPr>
          <p:cNvPr id="11" name="Text Placeholder 4">
            <a:extLst>
              <a:ext uri="{FF2B5EF4-FFF2-40B4-BE49-F238E27FC236}">
                <a16:creationId xmlns:a16="http://schemas.microsoft.com/office/drawing/2014/main" id="{741F9E91-C261-0E38-B322-7B22FABACB74}"/>
              </a:ext>
            </a:extLst>
          </p:cNvPr>
          <p:cNvSpPr>
            <a:spLocks noGrp="1"/>
          </p:cNvSpPr>
          <p:nvPr>
            <p:ph type="body" sz="quarter" idx="16" hasCustomPrompt="1"/>
          </p:nvPr>
        </p:nvSpPr>
        <p:spPr>
          <a:xfrm>
            <a:off x="2001036" y="3605431"/>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#3</a:t>
            </a:r>
          </a:p>
        </p:txBody>
      </p:sp>
      <p:sp>
        <p:nvSpPr>
          <p:cNvPr id="12" name="Text Placeholder 4">
            <a:extLst>
              <a:ext uri="{FF2B5EF4-FFF2-40B4-BE49-F238E27FC236}">
                <a16:creationId xmlns:a16="http://schemas.microsoft.com/office/drawing/2014/main" id="{E464EE3F-681A-B904-9F87-EA39EBF98223}"/>
              </a:ext>
            </a:extLst>
          </p:cNvPr>
          <p:cNvSpPr>
            <a:spLocks noGrp="1"/>
          </p:cNvSpPr>
          <p:nvPr>
            <p:ph type="body" sz="quarter" idx="17" hasCustomPrompt="1"/>
          </p:nvPr>
        </p:nvSpPr>
        <p:spPr>
          <a:xfrm>
            <a:off x="2001036" y="4650458"/>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#4</a:t>
            </a:r>
          </a:p>
        </p:txBody>
      </p:sp>
      <p:sp>
        <p:nvSpPr>
          <p:cNvPr id="3" name="Title 1">
            <a:extLst>
              <a:ext uri="{FF2B5EF4-FFF2-40B4-BE49-F238E27FC236}">
                <a16:creationId xmlns:a16="http://schemas.microsoft.com/office/drawing/2014/main" id="{D60F4BDD-0AFE-EE25-FB68-8F3CA6C94D3D}"/>
              </a:ext>
            </a:extLst>
          </p:cNvPr>
          <p:cNvSpPr>
            <a:spLocks noGrp="1"/>
          </p:cNvSpPr>
          <p:nvPr>
            <p:ph type="title" hasCustomPrompt="1"/>
          </p:nvPr>
        </p:nvSpPr>
        <p:spPr>
          <a:xfrm>
            <a:off x="613611" y="365125"/>
            <a:ext cx="10964778" cy="880871"/>
          </a:xfrm>
        </p:spPr>
        <p:txBody>
          <a:bodyPr/>
          <a:lstStyle>
            <a:lvl1pPr>
              <a:defRPr b="1">
                <a:solidFill>
                  <a:srgbClr val="000000"/>
                </a:solidFill>
              </a:defRPr>
            </a:lvl1pPr>
          </a:lstStyle>
          <a:p>
            <a:r>
              <a:rPr lang="en-US" dirty="0"/>
              <a:t>Slide Title for Table of Contents</a:t>
            </a:r>
          </a:p>
        </p:txBody>
      </p:sp>
    </p:spTree>
    <p:extLst>
      <p:ext uri="{BB962C8B-B14F-4D97-AF65-F5344CB8AC3E}">
        <p14:creationId xmlns:p14="http://schemas.microsoft.com/office/powerpoint/2010/main" val="134498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5 Items">
    <p:bg>
      <p:bgPr>
        <a:solidFill>
          <a:schemeClr val="bg1"/>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E7D2CDE-0CED-A08F-9F72-8571CCF6BEFE}"/>
              </a:ext>
            </a:extLst>
          </p:cNvPr>
          <p:cNvSpPr>
            <a:spLocks noGrp="1"/>
          </p:cNvSpPr>
          <p:nvPr>
            <p:ph type="body" sz="quarter" idx="10" hasCustomPrompt="1"/>
          </p:nvPr>
        </p:nvSpPr>
        <p:spPr>
          <a:xfrm>
            <a:off x="614364" y="1451806"/>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6" name="Text Placeholder 4">
            <a:extLst>
              <a:ext uri="{FF2B5EF4-FFF2-40B4-BE49-F238E27FC236}">
                <a16:creationId xmlns:a16="http://schemas.microsoft.com/office/drawing/2014/main" id="{35EE2920-31C4-CE69-C7EF-5E7871687236}"/>
              </a:ext>
            </a:extLst>
          </p:cNvPr>
          <p:cNvSpPr>
            <a:spLocks noGrp="1"/>
          </p:cNvSpPr>
          <p:nvPr>
            <p:ph type="body" sz="quarter" idx="11" hasCustomPrompt="1"/>
          </p:nvPr>
        </p:nvSpPr>
        <p:spPr>
          <a:xfrm>
            <a:off x="614364" y="2431519"/>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7" name="Text Placeholder 4">
            <a:extLst>
              <a:ext uri="{FF2B5EF4-FFF2-40B4-BE49-F238E27FC236}">
                <a16:creationId xmlns:a16="http://schemas.microsoft.com/office/drawing/2014/main" id="{3F924A5D-1ECC-2DE3-3D5F-46D1023433E2}"/>
              </a:ext>
            </a:extLst>
          </p:cNvPr>
          <p:cNvSpPr>
            <a:spLocks noGrp="1"/>
          </p:cNvSpPr>
          <p:nvPr>
            <p:ph type="body" sz="quarter" idx="12" hasCustomPrompt="1"/>
          </p:nvPr>
        </p:nvSpPr>
        <p:spPr>
          <a:xfrm>
            <a:off x="614364" y="3411232"/>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8" name="Text Placeholder 4">
            <a:extLst>
              <a:ext uri="{FF2B5EF4-FFF2-40B4-BE49-F238E27FC236}">
                <a16:creationId xmlns:a16="http://schemas.microsoft.com/office/drawing/2014/main" id="{E8C53F09-6F37-152E-4C1F-911BE939F4CB}"/>
              </a:ext>
            </a:extLst>
          </p:cNvPr>
          <p:cNvSpPr>
            <a:spLocks noGrp="1"/>
          </p:cNvSpPr>
          <p:nvPr>
            <p:ph type="body" sz="quarter" idx="13" hasCustomPrompt="1"/>
          </p:nvPr>
        </p:nvSpPr>
        <p:spPr>
          <a:xfrm>
            <a:off x="614364" y="4390945"/>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2001036" y="1457009"/>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#1</a:t>
            </a:r>
          </a:p>
        </p:txBody>
      </p:sp>
      <p:sp>
        <p:nvSpPr>
          <p:cNvPr id="10" name="Text Placeholder 4">
            <a:extLst>
              <a:ext uri="{FF2B5EF4-FFF2-40B4-BE49-F238E27FC236}">
                <a16:creationId xmlns:a16="http://schemas.microsoft.com/office/drawing/2014/main" id="{3576094E-F9FD-3AD1-3EAB-0376976AF9B0}"/>
              </a:ext>
            </a:extLst>
          </p:cNvPr>
          <p:cNvSpPr>
            <a:spLocks noGrp="1"/>
          </p:cNvSpPr>
          <p:nvPr>
            <p:ph type="body" sz="quarter" idx="15" hasCustomPrompt="1"/>
          </p:nvPr>
        </p:nvSpPr>
        <p:spPr>
          <a:xfrm>
            <a:off x="2001036" y="2436722"/>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#2</a:t>
            </a:r>
          </a:p>
        </p:txBody>
      </p:sp>
      <p:sp>
        <p:nvSpPr>
          <p:cNvPr id="11" name="Text Placeholder 4">
            <a:extLst>
              <a:ext uri="{FF2B5EF4-FFF2-40B4-BE49-F238E27FC236}">
                <a16:creationId xmlns:a16="http://schemas.microsoft.com/office/drawing/2014/main" id="{741F9E91-C261-0E38-B322-7B22FABACB74}"/>
              </a:ext>
            </a:extLst>
          </p:cNvPr>
          <p:cNvSpPr>
            <a:spLocks noGrp="1"/>
          </p:cNvSpPr>
          <p:nvPr>
            <p:ph type="body" sz="quarter" idx="16" hasCustomPrompt="1"/>
          </p:nvPr>
        </p:nvSpPr>
        <p:spPr>
          <a:xfrm>
            <a:off x="2001036" y="3416435"/>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#3</a:t>
            </a:r>
          </a:p>
        </p:txBody>
      </p:sp>
      <p:sp>
        <p:nvSpPr>
          <p:cNvPr id="12" name="Text Placeholder 4">
            <a:extLst>
              <a:ext uri="{FF2B5EF4-FFF2-40B4-BE49-F238E27FC236}">
                <a16:creationId xmlns:a16="http://schemas.microsoft.com/office/drawing/2014/main" id="{E464EE3F-681A-B904-9F87-EA39EBF98223}"/>
              </a:ext>
            </a:extLst>
          </p:cNvPr>
          <p:cNvSpPr>
            <a:spLocks noGrp="1"/>
          </p:cNvSpPr>
          <p:nvPr>
            <p:ph type="body" sz="quarter" idx="17" hasCustomPrompt="1"/>
          </p:nvPr>
        </p:nvSpPr>
        <p:spPr>
          <a:xfrm>
            <a:off x="2001036" y="4396148"/>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#4</a:t>
            </a:r>
          </a:p>
        </p:txBody>
      </p:sp>
      <p:sp>
        <p:nvSpPr>
          <p:cNvPr id="3" name="Text Placeholder 4">
            <a:extLst>
              <a:ext uri="{FF2B5EF4-FFF2-40B4-BE49-F238E27FC236}">
                <a16:creationId xmlns:a16="http://schemas.microsoft.com/office/drawing/2014/main" id="{32CF7C6B-F371-55F6-D2DB-DE4B5FBA968F}"/>
              </a:ext>
            </a:extLst>
          </p:cNvPr>
          <p:cNvSpPr>
            <a:spLocks noGrp="1"/>
          </p:cNvSpPr>
          <p:nvPr>
            <p:ph type="body" sz="quarter" idx="18" hasCustomPrompt="1"/>
          </p:nvPr>
        </p:nvSpPr>
        <p:spPr>
          <a:xfrm>
            <a:off x="614364" y="5370658"/>
            <a:ext cx="1174244" cy="783771"/>
          </a:xfrm>
        </p:spPr>
        <p:txBody>
          <a:bodyPr>
            <a:noAutofit/>
          </a:bodyPr>
          <a:lstStyle>
            <a:lvl1pPr marL="0" indent="0" algn="r">
              <a:buNone/>
              <a:defRPr lang="en-US" sz="4800" b="0" kern="1200" spc="-1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4" name="Text Placeholder 4">
            <a:extLst>
              <a:ext uri="{FF2B5EF4-FFF2-40B4-BE49-F238E27FC236}">
                <a16:creationId xmlns:a16="http://schemas.microsoft.com/office/drawing/2014/main" id="{F934CB50-752C-6B79-9CAE-1DB0F2958865}"/>
              </a:ext>
            </a:extLst>
          </p:cNvPr>
          <p:cNvSpPr>
            <a:spLocks noGrp="1"/>
          </p:cNvSpPr>
          <p:nvPr>
            <p:ph type="body" sz="quarter" idx="19" hasCustomPrompt="1"/>
          </p:nvPr>
        </p:nvSpPr>
        <p:spPr>
          <a:xfrm>
            <a:off x="2001036" y="5375860"/>
            <a:ext cx="9576600" cy="783771"/>
          </a:xfrm>
        </p:spPr>
        <p:txBody>
          <a:bodyPr anchor="ctr">
            <a:noAutofit/>
          </a:bodyPr>
          <a:lstStyle>
            <a:lvl1pPr marL="0" indent="0" algn="l">
              <a:buNone/>
              <a:defRPr sz="2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#4</a:t>
            </a:r>
          </a:p>
        </p:txBody>
      </p:sp>
      <p:sp>
        <p:nvSpPr>
          <p:cNvPr id="13" name="Title 1">
            <a:extLst>
              <a:ext uri="{FF2B5EF4-FFF2-40B4-BE49-F238E27FC236}">
                <a16:creationId xmlns:a16="http://schemas.microsoft.com/office/drawing/2014/main" id="{A6308EE9-B460-39C8-E707-C6B39E43F93F}"/>
              </a:ext>
            </a:extLst>
          </p:cNvPr>
          <p:cNvSpPr>
            <a:spLocks noGrp="1"/>
          </p:cNvSpPr>
          <p:nvPr>
            <p:ph type="title" hasCustomPrompt="1"/>
          </p:nvPr>
        </p:nvSpPr>
        <p:spPr>
          <a:xfrm>
            <a:off x="613611" y="365125"/>
            <a:ext cx="10964778" cy="880871"/>
          </a:xfrm>
        </p:spPr>
        <p:txBody>
          <a:bodyPr/>
          <a:lstStyle>
            <a:lvl1pPr>
              <a:defRPr b="1">
                <a:solidFill>
                  <a:srgbClr val="000000"/>
                </a:solidFill>
              </a:defRPr>
            </a:lvl1pPr>
          </a:lstStyle>
          <a:p>
            <a:r>
              <a:rPr lang="en-US" dirty="0"/>
              <a:t>Slide Title for Table of Contents</a:t>
            </a:r>
          </a:p>
        </p:txBody>
      </p:sp>
    </p:spTree>
    <p:extLst>
      <p:ext uri="{BB962C8B-B14F-4D97-AF65-F5344CB8AC3E}">
        <p14:creationId xmlns:p14="http://schemas.microsoft.com/office/powerpoint/2010/main" val="176349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of Contents, 6 Items">
    <p:bg>
      <p:bgPr>
        <a:solidFill>
          <a:schemeClr val="bg1"/>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E7D2CDE-0CED-A08F-9F72-8571CCF6BEFE}"/>
              </a:ext>
            </a:extLst>
          </p:cNvPr>
          <p:cNvSpPr>
            <a:spLocks noGrp="1"/>
          </p:cNvSpPr>
          <p:nvPr>
            <p:ph type="body" sz="quarter" idx="10" hasCustomPrompt="1"/>
          </p:nvPr>
        </p:nvSpPr>
        <p:spPr>
          <a:xfrm>
            <a:off x="614364" y="1544237"/>
            <a:ext cx="792405" cy="1014889"/>
          </a:xfrm>
        </p:spPr>
        <p:txBody>
          <a:bodyPr>
            <a:noAutofit/>
          </a:bodyPr>
          <a:lstStyle>
            <a:lvl1pPr marL="0" indent="0" algn="r">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7" name="Text Placeholder 4">
            <a:extLst>
              <a:ext uri="{FF2B5EF4-FFF2-40B4-BE49-F238E27FC236}">
                <a16:creationId xmlns:a16="http://schemas.microsoft.com/office/drawing/2014/main" id="{3F924A5D-1ECC-2DE3-3D5F-46D1023433E2}"/>
              </a:ext>
            </a:extLst>
          </p:cNvPr>
          <p:cNvSpPr>
            <a:spLocks noGrp="1"/>
          </p:cNvSpPr>
          <p:nvPr>
            <p:ph type="body" sz="quarter" idx="12" hasCustomPrompt="1"/>
          </p:nvPr>
        </p:nvSpPr>
        <p:spPr>
          <a:xfrm>
            <a:off x="614364" y="4655834"/>
            <a:ext cx="792405" cy="1014889"/>
          </a:xfrm>
        </p:spPr>
        <p:txBody>
          <a:bodyPr>
            <a:noAutofit/>
          </a:bodyPr>
          <a:lstStyle>
            <a:lvl1pPr marL="0" indent="0" algn="r">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9" name="Text Placeholder 4">
            <a:extLst>
              <a:ext uri="{FF2B5EF4-FFF2-40B4-BE49-F238E27FC236}">
                <a16:creationId xmlns:a16="http://schemas.microsoft.com/office/drawing/2014/main" id="{6228C933-6986-75DE-059A-AEC41BB00EA6}"/>
              </a:ext>
            </a:extLst>
          </p:cNvPr>
          <p:cNvSpPr>
            <a:spLocks noGrp="1"/>
          </p:cNvSpPr>
          <p:nvPr>
            <p:ph type="body" sz="quarter" idx="14" hasCustomPrompt="1"/>
          </p:nvPr>
        </p:nvSpPr>
        <p:spPr>
          <a:xfrm>
            <a:off x="1527350" y="1604525"/>
            <a:ext cx="442269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#1</a:t>
            </a:r>
          </a:p>
        </p:txBody>
      </p:sp>
      <p:sp>
        <p:nvSpPr>
          <p:cNvPr id="10" name="Text Placeholder 4">
            <a:extLst>
              <a:ext uri="{FF2B5EF4-FFF2-40B4-BE49-F238E27FC236}">
                <a16:creationId xmlns:a16="http://schemas.microsoft.com/office/drawing/2014/main" id="{3576094E-F9FD-3AD1-3EAB-0376976AF9B0}"/>
              </a:ext>
            </a:extLst>
          </p:cNvPr>
          <p:cNvSpPr>
            <a:spLocks noGrp="1"/>
          </p:cNvSpPr>
          <p:nvPr>
            <p:ph type="body" sz="quarter" idx="15" hasCustomPrompt="1"/>
          </p:nvPr>
        </p:nvSpPr>
        <p:spPr>
          <a:xfrm>
            <a:off x="1527350" y="3150275"/>
            <a:ext cx="442269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#2</a:t>
            </a:r>
          </a:p>
        </p:txBody>
      </p:sp>
      <p:sp>
        <p:nvSpPr>
          <p:cNvPr id="11" name="Text Placeholder 4">
            <a:extLst>
              <a:ext uri="{FF2B5EF4-FFF2-40B4-BE49-F238E27FC236}">
                <a16:creationId xmlns:a16="http://schemas.microsoft.com/office/drawing/2014/main" id="{741F9E91-C261-0E38-B322-7B22FABACB74}"/>
              </a:ext>
            </a:extLst>
          </p:cNvPr>
          <p:cNvSpPr>
            <a:spLocks noGrp="1"/>
          </p:cNvSpPr>
          <p:nvPr>
            <p:ph type="body" sz="quarter" idx="16" hasCustomPrompt="1"/>
          </p:nvPr>
        </p:nvSpPr>
        <p:spPr>
          <a:xfrm>
            <a:off x="1527350" y="4716122"/>
            <a:ext cx="442269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#3</a:t>
            </a:r>
          </a:p>
        </p:txBody>
      </p:sp>
      <p:sp>
        <p:nvSpPr>
          <p:cNvPr id="3" name="Text Placeholder 4">
            <a:extLst>
              <a:ext uri="{FF2B5EF4-FFF2-40B4-BE49-F238E27FC236}">
                <a16:creationId xmlns:a16="http://schemas.microsoft.com/office/drawing/2014/main" id="{2A0D97AA-E50F-C606-669C-7C020886782B}"/>
              </a:ext>
            </a:extLst>
          </p:cNvPr>
          <p:cNvSpPr>
            <a:spLocks noGrp="1"/>
          </p:cNvSpPr>
          <p:nvPr>
            <p:ph type="body" sz="quarter" idx="17" hasCustomPrompt="1"/>
          </p:nvPr>
        </p:nvSpPr>
        <p:spPr>
          <a:xfrm>
            <a:off x="6246720" y="1544237"/>
            <a:ext cx="792405" cy="1014889"/>
          </a:xfrm>
        </p:spPr>
        <p:txBody>
          <a:bodyPr>
            <a:noAutofit/>
          </a:bodyPr>
          <a:lstStyle>
            <a:lvl1pPr marL="0" indent="0" algn="r">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4" name="Text Placeholder 4">
            <a:extLst>
              <a:ext uri="{FF2B5EF4-FFF2-40B4-BE49-F238E27FC236}">
                <a16:creationId xmlns:a16="http://schemas.microsoft.com/office/drawing/2014/main" id="{B058F2B7-E05D-8DD9-081D-680646BAB945}"/>
              </a:ext>
            </a:extLst>
          </p:cNvPr>
          <p:cNvSpPr>
            <a:spLocks noGrp="1"/>
          </p:cNvSpPr>
          <p:nvPr>
            <p:ph type="body" sz="quarter" idx="18" hasCustomPrompt="1"/>
          </p:nvPr>
        </p:nvSpPr>
        <p:spPr>
          <a:xfrm>
            <a:off x="6246720" y="3089987"/>
            <a:ext cx="792405" cy="1014889"/>
          </a:xfrm>
        </p:spPr>
        <p:txBody>
          <a:bodyPr>
            <a:noAutofit/>
          </a:bodyPr>
          <a:lstStyle>
            <a:lvl1pPr marL="0" indent="0" algn="r">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8" name="Text Placeholder 4">
            <a:extLst>
              <a:ext uri="{FF2B5EF4-FFF2-40B4-BE49-F238E27FC236}">
                <a16:creationId xmlns:a16="http://schemas.microsoft.com/office/drawing/2014/main" id="{FDE354F9-8FB4-18E6-C2FE-70EDC8B13043}"/>
              </a:ext>
            </a:extLst>
          </p:cNvPr>
          <p:cNvSpPr>
            <a:spLocks noGrp="1"/>
          </p:cNvSpPr>
          <p:nvPr>
            <p:ph type="body" sz="quarter" idx="19" hasCustomPrompt="1"/>
          </p:nvPr>
        </p:nvSpPr>
        <p:spPr>
          <a:xfrm>
            <a:off x="6246720" y="4655834"/>
            <a:ext cx="792405" cy="1014889"/>
          </a:xfrm>
        </p:spPr>
        <p:txBody>
          <a:bodyPr>
            <a:noAutofit/>
          </a:bodyPr>
          <a:lstStyle>
            <a:lvl1pPr marL="0" indent="0" algn="r">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
        <p:nvSpPr>
          <p:cNvPr id="12" name="Text Placeholder 4">
            <a:extLst>
              <a:ext uri="{FF2B5EF4-FFF2-40B4-BE49-F238E27FC236}">
                <a16:creationId xmlns:a16="http://schemas.microsoft.com/office/drawing/2014/main" id="{BEF5A06F-0949-65A7-D3B8-EC9A190AC84E}"/>
              </a:ext>
            </a:extLst>
          </p:cNvPr>
          <p:cNvSpPr>
            <a:spLocks noGrp="1"/>
          </p:cNvSpPr>
          <p:nvPr>
            <p:ph type="body" sz="quarter" idx="20" hasCustomPrompt="1"/>
          </p:nvPr>
        </p:nvSpPr>
        <p:spPr>
          <a:xfrm>
            <a:off x="7159706" y="1604525"/>
            <a:ext cx="442269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#4</a:t>
            </a:r>
          </a:p>
        </p:txBody>
      </p:sp>
      <p:sp>
        <p:nvSpPr>
          <p:cNvPr id="13" name="Text Placeholder 4">
            <a:extLst>
              <a:ext uri="{FF2B5EF4-FFF2-40B4-BE49-F238E27FC236}">
                <a16:creationId xmlns:a16="http://schemas.microsoft.com/office/drawing/2014/main" id="{A26FF73B-76C8-360A-C9E2-2974BC00CA45}"/>
              </a:ext>
            </a:extLst>
          </p:cNvPr>
          <p:cNvSpPr>
            <a:spLocks noGrp="1"/>
          </p:cNvSpPr>
          <p:nvPr>
            <p:ph type="body" sz="quarter" idx="21" hasCustomPrompt="1"/>
          </p:nvPr>
        </p:nvSpPr>
        <p:spPr>
          <a:xfrm>
            <a:off x="7159706" y="3150275"/>
            <a:ext cx="442269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#5</a:t>
            </a:r>
          </a:p>
        </p:txBody>
      </p:sp>
      <p:sp>
        <p:nvSpPr>
          <p:cNvPr id="14" name="Text Placeholder 4">
            <a:extLst>
              <a:ext uri="{FF2B5EF4-FFF2-40B4-BE49-F238E27FC236}">
                <a16:creationId xmlns:a16="http://schemas.microsoft.com/office/drawing/2014/main" id="{7FA49B66-DEB3-0383-819B-30A3B553F125}"/>
              </a:ext>
            </a:extLst>
          </p:cNvPr>
          <p:cNvSpPr>
            <a:spLocks noGrp="1"/>
          </p:cNvSpPr>
          <p:nvPr>
            <p:ph type="body" sz="quarter" idx="22" hasCustomPrompt="1"/>
          </p:nvPr>
        </p:nvSpPr>
        <p:spPr>
          <a:xfrm>
            <a:off x="7159706" y="4716122"/>
            <a:ext cx="4422694" cy="1229286"/>
          </a:xfrm>
        </p:spPr>
        <p:txBody>
          <a:bodyPr anchor="t">
            <a:noAutofit/>
          </a:bodyPr>
          <a:lstStyle>
            <a:lvl1pPr marL="0" indent="0" algn="l">
              <a:buNone/>
              <a:defRPr sz="24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Content Topic #6</a:t>
            </a:r>
          </a:p>
        </p:txBody>
      </p:sp>
      <p:sp>
        <p:nvSpPr>
          <p:cNvPr id="15" name="Title 1">
            <a:extLst>
              <a:ext uri="{FF2B5EF4-FFF2-40B4-BE49-F238E27FC236}">
                <a16:creationId xmlns:a16="http://schemas.microsoft.com/office/drawing/2014/main" id="{2327654A-4922-89E2-A0E0-4C78FAA39699}"/>
              </a:ext>
            </a:extLst>
          </p:cNvPr>
          <p:cNvSpPr>
            <a:spLocks noGrp="1"/>
          </p:cNvSpPr>
          <p:nvPr>
            <p:ph type="title" hasCustomPrompt="1"/>
          </p:nvPr>
        </p:nvSpPr>
        <p:spPr>
          <a:xfrm>
            <a:off x="613611" y="365125"/>
            <a:ext cx="10964778" cy="880871"/>
          </a:xfrm>
          <a:noFill/>
        </p:spPr>
        <p:txBody>
          <a:bodyPr/>
          <a:lstStyle>
            <a:lvl1pPr>
              <a:defRPr b="1">
                <a:solidFill>
                  <a:srgbClr val="000000"/>
                </a:solidFill>
              </a:defRPr>
            </a:lvl1pPr>
          </a:lstStyle>
          <a:p>
            <a:r>
              <a:rPr lang="en-US" dirty="0"/>
              <a:t>Slide Title for Table of Contents</a:t>
            </a:r>
          </a:p>
        </p:txBody>
      </p:sp>
      <p:sp>
        <p:nvSpPr>
          <p:cNvPr id="18" name="Text Placeholder 4">
            <a:extLst>
              <a:ext uri="{FF2B5EF4-FFF2-40B4-BE49-F238E27FC236}">
                <a16:creationId xmlns:a16="http://schemas.microsoft.com/office/drawing/2014/main" id="{BD0FC807-330E-FE28-5EB5-6B4CC113EB53}"/>
              </a:ext>
            </a:extLst>
          </p:cNvPr>
          <p:cNvSpPr>
            <a:spLocks noGrp="1"/>
          </p:cNvSpPr>
          <p:nvPr>
            <p:ph type="body" sz="quarter" idx="23" hasCustomPrompt="1"/>
          </p:nvPr>
        </p:nvSpPr>
        <p:spPr>
          <a:xfrm>
            <a:off x="614364" y="3080258"/>
            <a:ext cx="792405" cy="1014889"/>
          </a:xfrm>
        </p:spPr>
        <p:txBody>
          <a:bodyPr>
            <a:noAutofit/>
          </a:bodyPr>
          <a:lstStyle>
            <a:lvl1pPr marL="0" indent="0" algn="r">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marL="0" lvl="0" indent="0" algn="r" defTabSz="914400" rtl="0" eaLnBrk="1" latinLnBrk="0" hangingPunct="1">
              <a:lnSpc>
                <a:spcPct val="90000"/>
              </a:lnSpc>
              <a:spcBef>
                <a:spcPts val="0"/>
              </a:spcBef>
              <a:spcAft>
                <a:spcPts val="600"/>
              </a:spcAft>
              <a:buClr>
                <a:schemeClr val="accent3"/>
              </a:buClr>
              <a:buFont typeface="Arial" panose="020B0604020202020204" pitchFamily="34" charset="0"/>
              <a:buNone/>
            </a:pPr>
            <a:r>
              <a:rPr lang="en-US" dirty="0"/>
              <a:t>0#.</a:t>
            </a:r>
          </a:p>
        </p:txBody>
      </p:sp>
    </p:spTree>
    <p:extLst>
      <p:ext uri="{BB962C8B-B14F-4D97-AF65-F5344CB8AC3E}">
        <p14:creationId xmlns:p14="http://schemas.microsoft.com/office/powerpoint/2010/main" val="212893592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C4A93F-2D2F-4636-8B01-A58C6CC1F3F5}"/>
              </a:ext>
            </a:extLst>
          </p:cNvPr>
          <p:cNvSpPr>
            <a:spLocks noGrp="1"/>
          </p:cNvSpPr>
          <p:nvPr>
            <p:ph type="title"/>
          </p:nvPr>
        </p:nvSpPr>
        <p:spPr>
          <a:xfrm>
            <a:off x="613611" y="365125"/>
            <a:ext cx="10964778" cy="1325563"/>
          </a:xfrm>
          <a:prstGeom prst="rect">
            <a:avLst/>
          </a:prstGeom>
        </p:spPr>
        <p:txBody>
          <a:bodyPr vert="horz" lIns="0" tIns="0" rIns="0" bIns="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123BAB0-CBC5-4AD0-924C-0043BE92EF73}"/>
              </a:ext>
            </a:extLst>
          </p:cNvPr>
          <p:cNvSpPr>
            <a:spLocks noGrp="1"/>
          </p:cNvSpPr>
          <p:nvPr>
            <p:ph type="body" idx="1"/>
          </p:nvPr>
        </p:nvSpPr>
        <p:spPr>
          <a:xfrm>
            <a:off x="613611" y="1825625"/>
            <a:ext cx="10964778" cy="435133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Box 4">
            <a:extLst>
              <a:ext uri="{FF2B5EF4-FFF2-40B4-BE49-F238E27FC236}">
                <a16:creationId xmlns:a16="http://schemas.microsoft.com/office/drawing/2014/main" id="{3F35EDF2-0813-6554-DBFC-D463631BCF82}"/>
              </a:ext>
            </a:extLst>
          </p:cNvPr>
          <p:cNvSpPr txBox="1"/>
          <p:nvPr userDrawn="1"/>
        </p:nvSpPr>
        <p:spPr>
          <a:xfrm>
            <a:off x="613611" y="6512902"/>
            <a:ext cx="6094268" cy="161583"/>
          </a:xfrm>
          <a:prstGeom prst="rect">
            <a:avLst/>
          </a:prstGeom>
          <a:noFill/>
        </p:spPr>
        <p:txBody>
          <a:bodyPr wrap="square" lIns="0" tIns="0" rIns="0" bIns="0">
            <a:spAutoFit/>
          </a:bodyPr>
          <a:lstStyle/>
          <a:p>
            <a:r>
              <a:rPr lang="en-US" sz="1050" dirty="0">
                <a:solidFill>
                  <a:srgbClr val="969696"/>
                </a:solidFill>
                <a:effectLst/>
                <a:latin typeface="Saira" pitchFamily="2" charset="0"/>
                <a:ea typeface="Times New Roman" panose="02020603050405020304" pitchFamily="18" charset="0"/>
                <a:cs typeface="Aptos" panose="020B0004020202020204" pitchFamily="34" charset="0"/>
              </a:rPr>
              <a:t>CONFIDENTIAL — Not for redistribution</a:t>
            </a:r>
          </a:p>
        </p:txBody>
      </p:sp>
    </p:spTree>
    <p:extLst>
      <p:ext uri="{BB962C8B-B14F-4D97-AF65-F5344CB8AC3E}">
        <p14:creationId xmlns:p14="http://schemas.microsoft.com/office/powerpoint/2010/main" val="809554671"/>
      </p:ext>
    </p:extLst>
  </p:cSld>
  <p:clrMap bg1="lt1" tx1="dk1" bg2="lt2" tx2="dk2" accent1="accent1" accent2="accent2" accent3="accent3" accent4="accent4" accent5="accent5" accent6="accent6" hlink="hlink" folHlink="folHlink"/>
  <p:sldLayoutIdLst>
    <p:sldLayoutId id="2147483658" r:id="rId1"/>
    <p:sldLayoutId id="2147483714" r:id="rId2"/>
    <p:sldLayoutId id="2147483713" r:id="rId3"/>
    <p:sldLayoutId id="2147483679" r:id="rId4"/>
    <p:sldLayoutId id="2147483709" r:id="rId5"/>
    <p:sldLayoutId id="2147483690" r:id="rId6"/>
    <p:sldLayoutId id="2147483689" r:id="rId7"/>
    <p:sldLayoutId id="2147483691" r:id="rId8"/>
    <p:sldLayoutId id="2147483692" r:id="rId9"/>
    <p:sldLayoutId id="2147483681" r:id="rId10"/>
    <p:sldLayoutId id="2147483650" r:id="rId11"/>
    <p:sldLayoutId id="2147483695" r:id="rId12"/>
    <p:sldLayoutId id="2147483652" r:id="rId13"/>
    <p:sldLayoutId id="2147483697" r:id="rId14"/>
    <p:sldLayoutId id="2147483671" r:id="rId15"/>
    <p:sldLayoutId id="2147483653" r:id="rId16"/>
    <p:sldLayoutId id="2147483698" r:id="rId17"/>
    <p:sldLayoutId id="2147483654" r:id="rId18"/>
    <p:sldLayoutId id="2147483655" r:id="rId19"/>
    <p:sldLayoutId id="2147483700" r:id="rId20"/>
    <p:sldLayoutId id="2147483699" r:id="rId21"/>
    <p:sldLayoutId id="2147483668" r:id="rId22"/>
    <p:sldLayoutId id="2147483669" r:id="rId23"/>
    <p:sldLayoutId id="2147483693" r:id="rId24"/>
    <p:sldLayoutId id="2147483694" r:id="rId25"/>
    <p:sldLayoutId id="2147483683" r:id="rId26"/>
    <p:sldLayoutId id="2147483707" r:id="rId27"/>
    <p:sldLayoutId id="2147483708" r:id="rId28"/>
    <p:sldLayoutId id="2147483704" r:id="rId29"/>
    <p:sldLayoutId id="2147483685" r:id="rId30"/>
    <p:sldLayoutId id="2147483686" r:id="rId31"/>
    <p:sldLayoutId id="2147483687" r:id="rId32"/>
    <p:sldLayoutId id="2147483688" r:id="rId33"/>
    <p:sldLayoutId id="2147483701" r:id="rId34"/>
    <p:sldLayoutId id="2147483659" r:id="rId35"/>
    <p:sldLayoutId id="2147483703" r:id="rId36"/>
    <p:sldLayoutId id="2147483676" r:id="rId37"/>
    <p:sldLayoutId id="2147483702" r:id="rId38"/>
    <p:sldLayoutId id="2147483660" r:id="rId39"/>
    <p:sldLayoutId id="2147483705" r:id="rId40"/>
    <p:sldLayoutId id="2147483706" r:id="rId41"/>
    <p:sldLayoutId id="2147483710" r:id="rId42"/>
    <p:sldLayoutId id="2147483712" r:id="rId43"/>
    <p:sldLayoutId id="2147483711" r:id="rId44"/>
    <p:sldLayoutId id="2147483715" r:id="rId45"/>
    <p:sldLayoutId id="2147483716" r:id="rId46"/>
    <p:sldLayoutId id="2147483717" r:id="rId47"/>
    <p:sldLayoutId id="2147483718" r:id="rId48"/>
  </p:sldLayoutIdLst>
  <p:txStyles>
    <p:titleStyle>
      <a:lvl1pPr algn="l" defTabSz="914400" rtl="0" eaLnBrk="1" latinLnBrk="0" hangingPunct="1">
        <a:lnSpc>
          <a:spcPct val="90000"/>
        </a:lnSpc>
        <a:spcBef>
          <a:spcPct val="0"/>
        </a:spcBef>
        <a:buNone/>
        <a:defRPr sz="4800" kern="1200" spc="-8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p:titleStyle>
    <p:bodyStyle>
      <a:lvl1pPr marL="2286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8" userDrawn="1">
          <p15:clr>
            <a:srgbClr val="F26B43"/>
          </p15:clr>
        </p15:guide>
        <p15:guide id="2" pos="384" userDrawn="1">
          <p15:clr>
            <a:srgbClr val="F26B43"/>
          </p15:clr>
        </p15:guide>
        <p15:guide id="3" pos="7296" userDrawn="1">
          <p15:clr>
            <a:srgbClr val="F26B43"/>
          </p15:clr>
        </p15:guide>
        <p15:guide id="4"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2.xml"/><Relationship Id="rId4" Type="http://schemas.openxmlformats.org/officeDocument/2006/relationships/hyperlink" Target="http://www.planadviser.com/exclusives/efe-sees-managed-account-assets-hit-210b/" TargetMode="Externa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A9A2-4700-43C6-A333-7CE4A1143E9B}"/>
              </a:ext>
            </a:extLst>
          </p:cNvPr>
          <p:cNvSpPr>
            <a:spLocks noGrp="1"/>
          </p:cNvSpPr>
          <p:nvPr>
            <p:ph type="ctrTitle"/>
          </p:nvPr>
        </p:nvSpPr>
        <p:spPr>
          <a:xfrm>
            <a:off x="612378" y="1692613"/>
            <a:ext cx="10970021" cy="2785868"/>
          </a:xfrm>
        </p:spPr>
        <p:txBody>
          <a:bodyPr lIns="0" tIns="0" rIns="0" bIns="0">
            <a:noAutofit/>
          </a:bodyPr>
          <a:lstStyle/>
          <a:p>
            <a:r>
              <a:rPr lang="en-US" sz="6600" dirty="0"/>
              <a:t>Improving Plan Performance with Re-enrollment</a:t>
            </a:r>
          </a:p>
        </p:txBody>
      </p:sp>
      <p:sp>
        <p:nvSpPr>
          <p:cNvPr id="5" name="Text Placeholder 4">
            <a:extLst>
              <a:ext uri="{FF2B5EF4-FFF2-40B4-BE49-F238E27FC236}">
                <a16:creationId xmlns:a16="http://schemas.microsoft.com/office/drawing/2014/main" id="{EE55B90D-2A44-79AE-57AE-924C8DE25E1C}"/>
              </a:ext>
            </a:extLst>
          </p:cNvPr>
          <p:cNvSpPr>
            <a:spLocks noGrp="1"/>
          </p:cNvSpPr>
          <p:nvPr>
            <p:ph type="body" sz="quarter" idx="11"/>
          </p:nvPr>
        </p:nvSpPr>
        <p:spPr>
          <a:xfrm>
            <a:off x="609600" y="5645521"/>
            <a:ext cx="9294813" cy="696912"/>
          </a:xfrm>
        </p:spPr>
        <p:txBody>
          <a:bodyPr anchor="ctr">
            <a:normAutofit/>
          </a:bodyPr>
          <a:lstStyle/>
          <a:p>
            <a:r>
              <a:rPr lang="en-US" dirty="0"/>
              <a:t>Speaker Name, Date, Other</a:t>
            </a:r>
          </a:p>
        </p:txBody>
      </p:sp>
      <p:sp>
        <p:nvSpPr>
          <p:cNvPr id="9" name="Picture Placeholder 8">
            <a:extLst>
              <a:ext uri="{FF2B5EF4-FFF2-40B4-BE49-F238E27FC236}">
                <a16:creationId xmlns:a16="http://schemas.microsoft.com/office/drawing/2014/main" id="{38F37E20-6C7F-1FE2-7CA5-4572956F87B8}"/>
              </a:ext>
            </a:extLst>
          </p:cNvPr>
          <p:cNvSpPr>
            <a:spLocks noGrp="1"/>
          </p:cNvSpPr>
          <p:nvPr>
            <p:ph type="pic" sz="quarter" idx="12"/>
          </p:nvPr>
        </p:nvSpPr>
        <p:spPr/>
        <p:txBody>
          <a:bodyPr/>
          <a:lstStyle/>
          <a:p>
            <a:endParaRPr lang="en-US"/>
          </a:p>
        </p:txBody>
      </p:sp>
    </p:spTree>
    <p:extLst>
      <p:ext uri="{BB962C8B-B14F-4D97-AF65-F5344CB8AC3E}">
        <p14:creationId xmlns:p14="http://schemas.microsoft.com/office/powerpoint/2010/main" val="171972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DBD5BF-F186-F290-E28F-DD306735152A}"/>
              </a:ext>
            </a:extLst>
          </p:cNvPr>
          <p:cNvSpPr>
            <a:spLocks noGrp="1"/>
          </p:cNvSpPr>
          <p:nvPr>
            <p:ph type="body" sz="quarter" idx="10"/>
          </p:nvPr>
        </p:nvSpPr>
        <p:spPr/>
        <p:txBody>
          <a:bodyPr/>
          <a:lstStyle/>
          <a:p>
            <a:r>
              <a:rPr lang="en-US" b="1" dirty="0">
                <a:solidFill>
                  <a:srgbClr val="5BBC15"/>
                </a:solidFill>
              </a:rPr>
              <a:t>01.</a:t>
            </a:r>
          </a:p>
        </p:txBody>
      </p:sp>
      <p:sp>
        <p:nvSpPr>
          <p:cNvPr id="3" name="Text Placeholder 2">
            <a:extLst>
              <a:ext uri="{FF2B5EF4-FFF2-40B4-BE49-F238E27FC236}">
                <a16:creationId xmlns:a16="http://schemas.microsoft.com/office/drawing/2014/main" id="{6A863D67-DEFC-41B6-B6A8-D339BDCEC5F1}"/>
              </a:ext>
            </a:extLst>
          </p:cNvPr>
          <p:cNvSpPr>
            <a:spLocks noGrp="1"/>
          </p:cNvSpPr>
          <p:nvPr>
            <p:ph type="body" sz="quarter" idx="12"/>
          </p:nvPr>
        </p:nvSpPr>
        <p:spPr>
          <a:xfrm>
            <a:off x="614364" y="3774588"/>
            <a:ext cx="792405" cy="1014889"/>
          </a:xfrm>
        </p:spPr>
        <p:txBody>
          <a:bodyPr/>
          <a:lstStyle/>
          <a:p>
            <a:r>
              <a:rPr lang="en-US" b="1" dirty="0">
                <a:solidFill>
                  <a:srgbClr val="5BBC15"/>
                </a:solidFill>
              </a:rPr>
              <a:t>03.</a:t>
            </a:r>
          </a:p>
        </p:txBody>
      </p:sp>
      <p:sp>
        <p:nvSpPr>
          <p:cNvPr id="4" name="Text Placeholder 3">
            <a:extLst>
              <a:ext uri="{FF2B5EF4-FFF2-40B4-BE49-F238E27FC236}">
                <a16:creationId xmlns:a16="http://schemas.microsoft.com/office/drawing/2014/main" id="{EF32000A-5B17-A299-499F-3C7126F139DA}"/>
              </a:ext>
            </a:extLst>
          </p:cNvPr>
          <p:cNvSpPr>
            <a:spLocks noGrp="1"/>
          </p:cNvSpPr>
          <p:nvPr>
            <p:ph type="body" sz="quarter" idx="14"/>
          </p:nvPr>
        </p:nvSpPr>
        <p:spPr/>
        <p:txBody>
          <a:bodyPr/>
          <a:lstStyle/>
          <a:p>
            <a:r>
              <a:rPr lang="en-US" dirty="0"/>
              <a:t>3 Important Things Re-enrollment Can Do for Your Company 401(k)</a:t>
            </a:r>
          </a:p>
        </p:txBody>
      </p:sp>
      <p:sp>
        <p:nvSpPr>
          <p:cNvPr id="5" name="Text Placeholder 4">
            <a:extLst>
              <a:ext uri="{FF2B5EF4-FFF2-40B4-BE49-F238E27FC236}">
                <a16:creationId xmlns:a16="http://schemas.microsoft.com/office/drawing/2014/main" id="{B5B99635-D66C-584B-487C-FBEE6F59EE4D}"/>
              </a:ext>
            </a:extLst>
          </p:cNvPr>
          <p:cNvSpPr>
            <a:spLocks noGrp="1"/>
          </p:cNvSpPr>
          <p:nvPr>
            <p:ph type="body" sz="quarter" idx="15"/>
          </p:nvPr>
        </p:nvSpPr>
        <p:spPr>
          <a:xfrm>
            <a:off x="1527350" y="2784791"/>
            <a:ext cx="4422694" cy="537353"/>
          </a:xfrm>
        </p:spPr>
        <p:txBody>
          <a:bodyPr/>
          <a:lstStyle/>
          <a:p>
            <a:r>
              <a:rPr lang="en-US" dirty="0"/>
              <a:t>Resetting Your Plan QDIA</a:t>
            </a:r>
          </a:p>
        </p:txBody>
      </p:sp>
      <p:sp>
        <p:nvSpPr>
          <p:cNvPr id="6" name="Text Placeholder 5">
            <a:extLst>
              <a:ext uri="{FF2B5EF4-FFF2-40B4-BE49-F238E27FC236}">
                <a16:creationId xmlns:a16="http://schemas.microsoft.com/office/drawing/2014/main" id="{D91105FA-1E7A-D67E-0DF5-81AF3A5A4783}"/>
              </a:ext>
            </a:extLst>
          </p:cNvPr>
          <p:cNvSpPr>
            <a:spLocks noGrp="1"/>
          </p:cNvSpPr>
          <p:nvPr>
            <p:ph type="body" sz="quarter" idx="16"/>
          </p:nvPr>
        </p:nvSpPr>
        <p:spPr>
          <a:xfrm>
            <a:off x="1527350" y="3834876"/>
            <a:ext cx="4422694" cy="537353"/>
          </a:xfrm>
        </p:spPr>
        <p:txBody>
          <a:bodyPr/>
          <a:lstStyle/>
          <a:p>
            <a:r>
              <a:rPr lang="en-US" dirty="0"/>
              <a:t>Personalization Means Suitability</a:t>
            </a:r>
          </a:p>
        </p:txBody>
      </p:sp>
      <p:sp>
        <p:nvSpPr>
          <p:cNvPr id="7" name="Text Placeholder 6">
            <a:extLst>
              <a:ext uri="{FF2B5EF4-FFF2-40B4-BE49-F238E27FC236}">
                <a16:creationId xmlns:a16="http://schemas.microsoft.com/office/drawing/2014/main" id="{5B5E08AD-3C42-D903-89DD-262F2155B06B}"/>
              </a:ext>
            </a:extLst>
          </p:cNvPr>
          <p:cNvSpPr>
            <a:spLocks noGrp="1"/>
          </p:cNvSpPr>
          <p:nvPr>
            <p:ph type="body" sz="quarter" idx="17"/>
          </p:nvPr>
        </p:nvSpPr>
        <p:spPr>
          <a:xfrm>
            <a:off x="6665009" y="1544237"/>
            <a:ext cx="792405" cy="1014889"/>
          </a:xfrm>
        </p:spPr>
        <p:txBody>
          <a:bodyPr/>
          <a:lstStyle/>
          <a:p>
            <a:r>
              <a:rPr lang="en-US" b="1" dirty="0">
                <a:solidFill>
                  <a:srgbClr val="5BBC15"/>
                </a:solidFill>
              </a:rPr>
              <a:t>05.</a:t>
            </a:r>
          </a:p>
        </p:txBody>
      </p:sp>
      <p:sp>
        <p:nvSpPr>
          <p:cNvPr id="8" name="Text Placeholder 7">
            <a:extLst>
              <a:ext uri="{FF2B5EF4-FFF2-40B4-BE49-F238E27FC236}">
                <a16:creationId xmlns:a16="http://schemas.microsoft.com/office/drawing/2014/main" id="{BFF30CDD-CA4A-6543-ADA4-F31E17853A24}"/>
              </a:ext>
            </a:extLst>
          </p:cNvPr>
          <p:cNvSpPr>
            <a:spLocks noGrp="1"/>
          </p:cNvSpPr>
          <p:nvPr>
            <p:ph type="body" sz="quarter" idx="18"/>
          </p:nvPr>
        </p:nvSpPr>
        <p:spPr>
          <a:xfrm>
            <a:off x="6665009" y="2743957"/>
            <a:ext cx="792405" cy="1014889"/>
          </a:xfrm>
        </p:spPr>
        <p:txBody>
          <a:bodyPr/>
          <a:lstStyle/>
          <a:p>
            <a:r>
              <a:rPr lang="en-US" b="1" dirty="0">
                <a:solidFill>
                  <a:srgbClr val="5BBC15"/>
                </a:solidFill>
              </a:rPr>
              <a:t>06.</a:t>
            </a:r>
          </a:p>
        </p:txBody>
      </p:sp>
      <p:sp>
        <p:nvSpPr>
          <p:cNvPr id="9" name="Text Placeholder 8">
            <a:extLst>
              <a:ext uri="{FF2B5EF4-FFF2-40B4-BE49-F238E27FC236}">
                <a16:creationId xmlns:a16="http://schemas.microsoft.com/office/drawing/2014/main" id="{9781BE15-9281-06EF-1C1C-3AA812C11106}"/>
              </a:ext>
            </a:extLst>
          </p:cNvPr>
          <p:cNvSpPr>
            <a:spLocks noGrp="1"/>
          </p:cNvSpPr>
          <p:nvPr>
            <p:ph type="body" sz="quarter" idx="19"/>
          </p:nvPr>
        </p:nvSpPr>
        <p:spPr>
          <a:xfrm>
            <a:off x="6665009" y="3782262"/>
            <a:ext cx="792405" cy="1014889"/>
          </a:xfrm>
        </p:spPr>
        <p:txBody>
          <a:bodyPr/>
          <a:lstStyle/>
          <a:p>
            <a:r>
              <a:rPr lang="en-US" b="1" dirty="0">
                <a:solidFill>
                  <a:srgbClr val="5BBC15"/>
                </a:solidFill>
              </a:rPr>
              <a:t>07.</a:t>
            </a:r>
          </a:p>
        </p:txBody>
      </p:sp>
      <p:sp>
        <p:nvSpPr>
          <p:cNvPr id="10" name="Text Placeholder 9">
            <a:extLst>
              <a:ext uri="{FF2B5EF4-FFF2-40B4-BE49-F238E27FC236}">
                <a16:creationId xmlns:a16="http://schemas.microsoft.com/office/drawing/2014/main" id="{117EB3D9-663D-F31F-3F2C-490F3E3A6CDD}"/>
              </a:ext>
            </a:extLst>
          </p:cNvPr>
          <p:cNvSpPr>
            <a:spLocks noGrp="1"/>
          </p:cNvSpPr>
          <p:nvPr>
            <p:ph type="body" sz="quarter" idx="20"/>
          </p:nvPr>
        </p:nvSpPr>
        <p:spPr>
          <a:xfrm>
            <a:off x="7577995" y="1604525"/>
            <a:ext cx="3842277" cy="880871"/>
          </a:xfrm>
        </p:spPr>
        <p:txBody>
          <a:bodyPr/>
          <a:lstStyle/>
          <a:p>
            <a:r>
              <a:rPr lang="en-US" dirty="0"/>
              <a:t>Participants Appreciate Reenrollment</a:t>
            </a:r>
          </a:p>
        </p:txBody>
      </p:sp>
      <p:sp>
        <p:nvSpPr>
          <p:cNvPr id="11" name="Text Placeholder 10">
            <a:extLst>
              <a:ext uri="{FF2B5EF4-FFF2-40B4-BE49-F238E27FC236}">
                <a16:creationId xmlns:a16="http://schemas.microsoft.com/office/drawing/2014/main" id="{D477237E-F2C3-E6B2-882C-6AD68673F4A7}"/>
              </a:ext>
            </a:extLst>
          </p:cNvPr>
          <p:cNvSpPr>
            <a:spLocks noGrp="1"/>
          </p:cNvSpPr>
          <p:nvPr>
            <p:ph type="body" sz="quarter" idx="21"/>
          </p:nvPr>
        </p:nvSpPr>
        <p:spPr>
          <a:xfrm>
            <a:off x="7577995" y="2804245"/>
            <a:ext cx="3842277" cy="880871"/>
          </a:xfrm>
        </p:spPr>
        <p:txBody>
          <a:bodyPr/>
          <a:lstStyle/>
          <a:p>
            <a:r>
              <a:rPr lang="en-US" dirty="0"/>
              <a:t>Why You Should Do This Now</a:t>
            </a:r>
          </a:p>
        </p:txBody>
      </p:sp>
      <p:sp>
        <p:nvSpPr>
          <p:cNvPr id="12" name="Text Placeholder 11">
            <a:extLst>
              <a:ext uri="{FF2B5EF4-FFF2-40B4-BE49-F238E27FC236}">
                <a16:creationId xmlns:a16="http://schemas.microsoft.com/office/drawing/2014/main" id="{BD888991-539F-D919-6CF9-EF1347D82B06}"/>
              </a:ext>
            </a:extLst>
          </p:cNvPr>
          <p:cNvSpPr>
            <a:spLocks noGrp="1"/>
          </p:cNvSpPr>
          <p:nvPr>
            <p:ph type="body" sz="quarter" idx="22"/>
          </p:nvPr>
        </p:nvSpPr>
        <p:spPr>
          <a:xfrm>
            <a:off x="7577995" y="3842550"/>
            <a:ext cx="3842277" cy="880871"/>
          </a:xfrm>
        </p:spPr>
        <p:txBody>
          <a:bodyPr/>
          <a:lstStyle/>
          <a:p>
            <a:r>
              <a:rPr lang="en-US" dirty="0"/>
              <a:t>The Process of Conducting a Re-enrollment</a:t>
            </a:r>
          </a:p>
        </p:txBody>
      </p:sp>
      <p:sp>
        <p:nvSpPr>
          <p:cNvPr id="13" name="Title 12">
            <a:extLst>
              <a:ext uri="{FF2B5EF4-FFF2-40B4-BE49-F238E27FC236}">
                <a16:creationId xmlns:a16="http://schemas.microsoft.com/office/drawing/2014/main" id="{6729DB75-8AE9-C119-09C9-165454A9061E}"/>
              </a:ext>
            </a:extLst>
          </p:cNvPr>
          <p:cNvSpPr>
            <a:spLocks noGrp="1"/>
          </p:cNvSpPr>
          <p:nvPr>
            <p:ph type="title"/>
          </p:nvPr>
        </p:nvSpPr>
        <p:spPr/>
        <p:txBody>
          <a:bodyPr/>
          <a:lstStyle/>
          <a:p>
            <a:r>
              <a:rPr lang="en-US" dirty="0"/>
              <a:t>Understanding Re-enrollment</a:t>
            </a:r>
          </a:p>
        </p:txBody>
      </p:sp>
      <p:sp>
        <p:nvSpPr>
          <p:cNvPr id="14" name="Text Placeholder 13">
            <a:extLst>
              <a:ext uri="{FF2B5EF4-FFF2-40B4-BE49-F238E27FC236}">
                <a16:creationId xmlns:a16="http://schemas.microsoft.com/office/drawing/2014/main" id="{A17C236F-5CA7-173B-A219-CF429F1147BF}"/>
              </a:ext>
            </a:extLst>
          </p:cNvPr>
          <p:cNvSpPr>
            <a:spLocks noGrp="1"/>
          </p:cNvSpPr>
          <p:nvPr>
            <p:ph type="body" sz="quarter" idx="23"/>
          </p:nvPr>
        </p:nvSpPr>
        <p:spPr>
          <a:xfrm>
            <a:off x="614364" y="2714774"/>
            <a:ext cx="792405" cy="1014889"/>
          </a:xfrm>
        </p:spPr>
        <p:txBody>
          <a:bodyPr/>
          <a:lstStyle/>
          <a:p>
            <a:r>
              <a:rPr lang="en-US" b="1" dirty="0">
                <a:solidFill>
                  <a:srgbClr val="5BBC15"/>
                </a:solidFill>
              </a:rPr>
              <a:t>02.</a:t>
            </a:r>
          </a:p>
        </p:txBody>
      </p:sp>
      <p:sp>
        <p:nvSpPr>
          <p:cNvPr id="15" name="Text Placeholder 6">
            <a:extLst>
              <a:ext uri="{FF2B5EF4-FFF2-40B4-BE49-F238E27FC236}">
                <a16:creationId xmlns:a16="http://schemas.microsoft.com/office/drawing/2014/main" id="{D4863D43-7FE1-E8FF-871D-23A1C34BB6F7}"/>
              </a:ext>
            </a:extLst>
          </p:cNvPr>
          <p:cNvSpPr txBox="1">
            <a:spLocks/>
          </p:cNvSpPr>
          <p:nvPr/>
        </p:nvSpPr>
        <p:spPr>
          <a:xfrm>
            <a:off x="614364" y="4794764"/>
            <a:ext cx="792405" cy="1014889"/>
          </a:xfrm>
          <a:prstGeom prst="rect">
            <a:avLst/>
          </a:prstGeom>
        </p:spPr>
        <p:txBody>
          <a:bodyPr vert="horz" lIns="0" tIns="0" rIns="0" bIns="0" rtlCol="0">
            <a:noAutofit/>
          </a:bodyPr>
          <a:lstStyle>
            <a:lvl1pPr marL="0" indent="0" algn="r" defTabSz="914400" rtl="0" eaLnBrk="1" latinLnBrk="0" hangingPunct="1">
              <a:lnSpc>
                <a:spcPct val="95000"/>
              </a:lnSpc>
              <a:spcBef>
                <a:spcPts val="0"/>
              </a:spcBef>
              <a:spcAft>
                <a:spcPts val="1200"/>
              </a:spcAft>
              <a:buClr>
                <a:srgbClr val="5BBC15"/>
              </a:buClr>
              <a:buFont typeface="Arial" panose="020B0604020202020204" pitchFamily="34" charset="0"/>
              <a:buNone/>
              <a:defRPr lang="en-US" sz="4000" b="0" kern="1200" spc="-200" baseline="0" dirty="0">
                <a:solidFill>
                  <a:srgbClr val="000000"/>
                </a:solidFill>
                <a:latin typeface="Source Sans Pro" panose="020B0503030403020204" pitchFamily="34" charset="0"/>
                <a:ea typeface="Verdana" panose="020B0604030504040204" pitchFamily="34" charset="0"/>
                <a:cs typeface="Source Sans Pro" panose="020B0503030403020204" pitchFamily="34" charset="0"/>
              </a:defRPr>
            </a:lvl1pPr>
            <a:lvl2pPr marL="4572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9144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3716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18288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rgbClr val="5BBC15"/>
                </a:solidFill>
              </a:rPr>
              <a:t>04.</a:t>
            </a:r>
          </a:p>
        </p:txBody>
      </p:sp>
      <p:sp>
        <p:nvSpPr>
          <p:cNvPr id="16" name="Text Placeholder 9">
            <a:extLst>
              <a:ext uri="{FF2B5EF4-FFF2-40B4-BE49-F238E27FC236}">
                <a16:creationId xmlns:a16="http://schemas.microsoft.com/office/drawing/2014/main" id="{7961558C-0139-0A9A-3FCA-2AF1FD6EBDC2}"/>
              </a:ext>
            </a:extLst>
          </p:cNvPr>
          <p:cNvSpPr txBox="1">
            <a:spLocks/>
          </p:cNvSpPr>
          <p:nvPr/>
        </p:nvSpPr>
        <p:spPr>
          <a:xfrm>
            <a:off x="1527350" y="4855052"/>
            <a:ext cx="4422694" cy="1229286"/>
          </a:xfrm>
          <a:prstGeom prst="rect">
            <a:avLst/>
          </a:prstGeom>
        </p:spPr>
        <p:txBody>
          <a:bodyPr vert="horz" lIns="0" tIns="0" rIns="0" bIns="0" rtlCol="0" anchor="t">
            <a:no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400" b="0" kern="1200" spc="20" baseline="0">
                <a:solidFill>
                  <a:schemeClr val="tx1"/>
                </a:solidFill>
                <a:latin typeface="Source Sans Pro" panose="020B0503030403020204" pitchFamily="34" charset="0"/>
                <a:ea typeface="Verdana" panose="020B0604030504040204" pitchFamily="34" charset="0"/>
                <a:cs typeface="Montserrat" panose="00000500000000000000" pitchFamily="2" charset="0"/>
              </a:defRPr>
            </a:lvl1pPr>
            <a:lvl2pPr marL="4572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9144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3716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18288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Personalization in Managed Accounts Drives Performance</a:t>
            </a:r>
            <a:endParaRPr lang="en-US" dirty="0"/>
          </a:p>
        </p:txBody>
      </p:sp>
    </p:spTree>
    <p:extLst>
      <p:ext uri="{BB962C8B-B14F-4D97-AF65-F5344CB8AC3E}">
        <p14:creationId xmlns:p14="http://schemas.microsoft.com/office/powerpoint/2010/main" val="82398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466B-AD78-91B0-E1C3-7779872B57A1}"/>
              </a:ext>
            </a:extLst>
          </p:cNvPr>
          <p:cNvSpPr>
            <a:spLocks noGrp="1"/>
          </p:cNvSpPr>
          <p:nvPr>
            <p:ph type="title"/>
          </p:nvPr>
        </p:nvSpPr>
        <p:spPr>
          <a:xfrm>
            <a:off x="613611" y="365124"/>
            <a:ext cx="10964778" cy="1992805"/>
          </a:xfrm>
        </p:spPr>
        <p:txBody>
          <a:bodyPr>
            <a:noAutofit/>
          </a:bodyPr>
          <a:lstStyle/>
          <a:p>
            <a:r>
              <a:rPr lang="en-US" sz="5400" dirty="0"/>
              <a:t>3 Important Things Re-enrollment Can Do for Your Company 401(k) </a:t>
            </a:r>
          </a:p>
        </p:txBody>
      </p:sp>
      <p:sp>
        <p:nvSpPr>
          <p:cNvPr id="3" name="Text Placeholder 2">
            <a:extLst>
              <a:ext uri="{FF2B5EF4-FFF2-40B4-BE49-F238E27FC236}">
                <a16:creationId xmlns:a16="http://schemas.microsoft.com/office/drawing/2014/main" id="{AD8A376F-9F81-9FBE-06A1-922460896114}"/>
              </a:ext>
            </a:extLst>
          </p:cNvPr>
          <p:cNvSpPr>
            <a:spLocks noGrp="1"/>
          </p:cNvSpPr>
          <p:nvPr>
            <p:ph type="body" sz="quarter" idx="10"/>
          </p:nvPr>
        </p:nvSpPr>
        <p:spPr>
          <a:xfrm>
            <a:off x="613611" y="2521216"/>
            <a:ext cx="1084560" cy="1014889"/>
          </a:xfrm>
        </p:spPr>
        <p:txBody>
          <a:bodyPr/>
          <a:lstStyle/>
          <a:p>
            <a:r>
              <a:rPr lang="en-US" b="1" dirty="0">
                <a:solidFill>
                  <a:srgbClr val="5BBC15"/>
                </a:solidFill>
              </a:rPr>
              <a:t>01.</a:t>
            </a:r>
          </a:p>
        </p:txBody>
      </p:sp>
      <p:sp>
        <p:nvSpPr>
          <p:cNvPr id="4" name="Text Placeholder 3">
            <a:extLst>
              <a:ext uri="{FF2B5EF4-FFF2-40B4-BE49-F238E27FC236}">
                <a16:creationId xmlns:a16="http://schemas.microsoft.com/office/drawing/2014/main" id="{6852960C-93BC-51DE-7FCB-CD22678BC960}"/>
              </a:ext>
            </a:extLst>
          </p:cNvPr>
          <p:cNvSpPr>
            <a:spLocks noGrp="1"/>
          </p:cNvSpPr>
          <p:nvPr>
            <p:ph type="body" sz="quarter" idx="11"/>
          </p:nvPr>
        </p:nvSpPr>
        <p:spPr>
          <a:xfrm>
            <a:off x="613611" y="3713321"/>
            <a:ext cx="1084560" cy="1014889"/>
          </a:xfrm>
        </p:spPr>
        <p:txBody>
          <a:bodyPr/>
          <a:lstStyle/>
          <a:p>
            <a:r>
              <a:rPr lang="en-US" b="1" dirty="0">
                <a:solidFill>
                  <a:srgbClr val="5BBC15"/>
                </a:solidFill>
              </a:rPr>
              <a:t>02.</a:t>
            </a:r>
          </a:p>
        </p:txBody>
      </p:sp>
      <p:sp>
        <p:nvSpPr>
          <p:cNvPr id="5" name="Text Placeholder 4">
            <a:extLst>
              <a:ext uri="{FF2B5EF4-FFF2-40B4-BE49-F238E27FC236}">
                <a16:creationId xmlns:a16="http://schemas.microsoft.com/office/drawing/2014/main" id="{F2F1507B-FB5A-8EFB-532E-B5BB99FF7551}"/>
              </a:ext>
            </a:extLst>
          </p:cNvPr>
          <p:cNvSpPr>
            <a:spLocks noGrp="1"/>
          </p:cNvSpPr>
          <p:nvPr>
            <p:ph type="body" sz="quarter" idx="12"/>
          </p:nvPr>
        </p:nvSpPr>
        <p:spPr>
          <a:xfrm>
            <a:off x="613611" y="4819418"/>
            <a:ext cx="1084560" cy="1014889"/>
          </a:xfrm>
        </p:spPr>
        <p:txBody>
          <a:bodyPr/>
          <a:lstStyle/>
          <a:p>
            <a:r>
              <a:rPr lang="en-US" b="1" dirty="0">
                <a:solidFill>
                  <a:srgbClr val="5BBC15"/>
                </a:solidFill>
              </a:rPr>
              <a:t>03.</a:t>
            </a:r>
          </a:p>
        </p:txBody>
      </p:sp>
      <p:sp>
        <p:nvSpPr>
          <p:cNvPr id="6" name="Text Placeholder 5">
            <a:extLst>
              <a:ext uri="{FF2B5EF4-FFF2-40B4-BE49-F238E27FC236}">
                <a16:creationId xmlns:a16="http://schemas.microsoft.com/office/drawing/2014/main" id="{A336EEF6-D3F5-9435-EAD6-67AB5303439D}"/>
              </a:ext>
            </a:extLst>
          </p:cNvPr>
          <p:cNvSpPr>
            <a:spLocks noGrp="1"/>
          </p:cNvSpPr>
          <p:nvPr>
            <p:ph type="body" sz="quarter" idx="14"/>
          </p:nvPr>
        </p:nvSpPr>
        <p:spPr>
          <a:xfrm>
            <a:off x="1916349" y="2499443"/>
            <a:ext cx="9661287" cy="1014889"/>
          </a:xfrm>
        </p:spPr>
        <p:txBody>
          <a:bodyPr/>
          <a:lstStyle/>
          <a:p>
            <a:r>
              <a:rPr lang="en-US" sz="2400" dirty="0"/>
              <a:t>Realign the default (QDIA) investment strategy from a single factor (age-based) Target Date Fund to a personalized, goals-based advice solution</a:t>
            </a:r>
          </a:p>
        </p:txBody>
      </p:sp>
      <p:sp>
        <p:nvSpPr>
          <p:cNvPr id="7" name="Text Placeholder 6">
            <a:extLst>
              <a:ext uri="{FF2B5EF4-FFF2-40B4-BE49-F238E27FC236}">
                <a16:creationId xmlns:a16="http://schemas.microsoft.com/office/drawing/2014/main" id="{0BC67E90-8E42-62ED-7000-2AEAFF6A5CD4}"/>
              </a:ext>
            </a:extLst>
          </p:cNvPr>
          <p:cNvSpPr>
            <a:spLocks noGrp="1"/>
          </p:cNvSpPr>
          <p:nvPr>
            <p:ph type="body" sz="quarter" idx="15"/>
          </p:nvPr>
        </p:nvSpPr>
        <p:spPr>
          <a:xfrm>
            <a:off x="1916349" y="3626233"/>
            <a:ext cx="9661287" cy="1014889"/>
          </a:xfrm>
        </p:spPr>
        <p:txBody>
          <a:bodyPr/>
          <a:lstStyle/>
          <a:p>
            <a:r>
              <a:rPr lang="en-US" sz="2400" dirty="0"/>
              <a:t>Improve diversification for participants who have not adjusted their asset allocation in years</a:t>
            </a:r>
          </a:p>
        </p:txBody>
      </p:sp>
      <p:sp>
        <p:nvSpPr>
          <p:cNvPr id="8" name="Text Placeholder 7">
            <a:extLst>
              <a:ext uri="{FF2B5EF4-FFF2-40B4-BE49-F238E27FC236}">
                <a16:creationId xmlns:a16="http://schemas.microsoft.com/office/drawing/2014/main" id="{68436745-2F59-FB35-F473-E22C593C3ADB}"/>
              </a:ext>
            </a:extLst>
          </p:cNvPr>
          <p:cNvSpPr>
            <a:spLocks noGrp="1"/>
          </p:cNvSpPr>
          <p:nvPr>
            <p:ph type="body" sz="quarter" idx="16"/>
          </p:nvPr>
        </p:nvSpPr>
        <p:spPr>
          <a:xfrm>
            <a:off x="1916349" y="4749742"/>
            <a:ext cx="9661287" cy="1014889"/>
          </a:xfrm>
        </p:spPr>
        <p:txBody>
          <a:bodyPr/>
          <a:lstStyle/>
          <a:p>
            <a:r>
              <a:rPr lang="en-US" sz="2400" dirty="0"/>
              <a:t>Provide a professionally managed “easy button” for participants who lack experience or confidence making investment decisions</a:t>
            </a:r>
          </a:p>
        </p:txBody>
      </p:sp>
    </p:spTree>
    <p:extLst>
      <p:ext uri="{BB962C8B-B14F-4D97-AF65-F5344CB8AC3E}">
        <p14:creationId xmlns:p14="http://schemas.microsoft.com/office/powerpoint/2010/main" val="1953674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DC292F-84BB-1586-3641-F01BE24F190B}"/>
              </a:ext>
            </a:extLst>
          </p:cNvPr>
          <p:cNvSpPr>
            <a:spLocks noGrp="1"/>
          </p:cNvSpPr>
          <p:nvPr>
            <p:ph type="title"/>
          </p:nvPr>
        </p:nvSpPr>
        <p:spPr>
          <a:xfrm>
            <a:off x="609600" y="457201"/>
            <a:ext cx="7240621" cy="904672"/>
          </a:xfrm>
        </p:spPr>
        <p:txBody>
          <a:bodyPr>
            <a:normAutofit/>
          </a:bodyPr>
          <a:lstStyle/>
          <a:p>
            <a:r>
              <a:rPr lang="en-US" sz="5000" dirty="0"/>
              <a:t>Resetting Your Plan QDIA</a:t>
            </a:r>
          </a:p>
        </p:txBody>
      </p:sp>
      <p:sp>
        <p:nvSpPr>
          <p:cNvPr id="6" name="Text Placeholder 5">
            <a:extLst>
              <a:ext uri="{FF2B5EF4-FFF2-40B4-BE49-F238E27FC236}">
                <a16:creationId xmlns:a16="http://schemas.microsoft.com/office/drawing/2014/main" id="{6C534B9D-810C-A93E-AB8D-4A555BEC33FA}"/>
              </a:ext>
            </a:extLst>
          </p:cNvPr>
          <p:cNvSpPr>
            <a:spLocks noGrp="1"/>
          </p:cNvSpPr>
          <p:nvPr>
            <p:ph type="body" sz="half" idx="2"/>
          </p:nvPr>
        </p:nvSpPr>
        <p:spPr>
          <a:xfrm>
            <a:off x="609600" y="1721796"/>
            <a:ext cx="4769796" cy="4679004"/>
          </a:xfrm>
        </p:spPr>
        <p:txBody>
          <a:bodyPr>
            <a:normAutofit/>
          </a:bodyPr>
          <a:lstStyle/>
          <a:p>
            <a:r>
              <a:rPr lang="en-US" sz="2800" dirty="0"/>
              <a:t>A Qualified Default Investment Alternatives (QDIA), provides a safe harbor for plan sponsors to default participants into risk- and age-based investment options when they do not make their own choices.</a:t>
            </a:r>
          </a:p>
        </p:txBody>
      </p:sp>
      <p:sp>
        <p:nvSpPr>
          <p:cNvPr id="4" name="Content Placeholder 3">
            <a:extLst>
              <a:ext uri="{FF2B5EF4-FFF2-40B4-BE49-F238E27FC236}">
                <a16:creationId xmlns:a16="http://schemas.microsoft.com/office/drawing/2014/main" id="{4A01A893-BC55-0036-3474-0A06F6B7FBF0}"/>
              </a:ext>
            </a:extLst>
          </p:cNvPr>
          <p:cNvSpPr>
            <a:spLocks noGrp="1"/>
          </p:cNvSpPr>
          <p:nvPr>
            <p:ph sz="quarter" idx="11"/>
          </p:nvPr>
        </p:nvSpPr>
        <p:spPr>
          <a:xfrm>
            <a:off x="5978525" y="1721796"/>
            <a:ext cx="5603875" cy="3803515"/>
          </a:xfrm>
          <a:ln>
            <a:solidFill>
              <a:srgbClr val="C0C0C0"/>
            </a:solidFill>
          </a:ln>
          <a:effectLst>
            <a:outerShdw blurRad="127000" dist="127000" dir="2700000" algn="tl" rotWithShape="0">
              <a:prstClr val="black">
                <a:alpha val="20000"/>
              </a:prstClr>
            </a:outerShdw>
          </a:effectLst>
        </p:spPr>
        <p:txBody>
          <a:bodyPr lIns="365760" rIns="365760" anchor="ctr">
            <a:normAutofit/>
          </a:bodyPr>
          <a:lstStyle/>
          <a:p>
            <a:r>
              <a:rPr lang="en-US" b="1" dirty="0">
                <a:solidFill>
                  <a:srgbClr val="5BBC15"/>
                </a:solidFill>
              </a:rPr>
              <a:t>Changing your plan’s QDIA from a one-size-fits-all, age-based Target Date Fund to a goals-based, personalized advice program gives everyone a better chance of achieving financial independence.</a:t>
            </a:r>
          </a:p>
        </p:txBody>
      </p:sp>
    </p:spTree>
    <p:extLst>
      <p:ext uri="{BB962C8B-B14F-4D97-AF65-F5344CB8AC3E}">
        <p14:creationId xmlns:p14="http://schemas.microsoft.com/office/powerpoint/2010/main" val="421650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8E157-A4FB-EE58-7D5B-5BE5EFC270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81CBC4-EB91-BA6C-6FF6-8D6564F09D68}"/>
              </a:ext>
            </a:extLst>
          </p:cNvPr>
          <p:cNvSpPr>
            <a:spLocks noGrp="1"/>
          </p:cNvSpPr>
          <p:nvPr>
            <p:ph type="title"/>
          </p:nvPr>
        </p:nvSpPr>
        <p:spPr>
          <a:xfrm>
            <a:off x="613611" y="365125"/>
            <a:ext cx="10964778" cy="824697"/>
          </a:xfrm>
        </p:spPr>
        <p:txBody>
          <a:bodyPr>
            <a:normAutofit/>
          </a:bodyPr>
          <a:lstStyle/>
          <a:p>
            <a:r>
              <a:rPr lang="en-US" sz="5400" dirty="0"/>
              <a:t>Personalization Means Suitability</a:t>
            </a:r>
          </a:p>
        </p:txBody>
      </p:sp>
      <p:sp>
        <p:nvSpPr>
          <p:cNvPr id="11" name="TextBox 10">
            <a:extLst>
              <a:ext uri="{FF2B5EF4-FFF2-40B4-BE49-F238E27FC236}">
                <a16:creationId xmlns:a16="http://schemas.microsoft.com/office/drawing/2014/main" id="{1E11E044-A967-6EC9-37C1-3EE442CE0DA8}"/>
              </a:ext>
            </a:extLst>
          </p:cNvPr>
          <p:cNvSpPr txBox="1"/>
          <p:nvPr/>
        </p:nvSpPr>
        <p:spPr>
          <a:xfrm>
            <a:off x="609600" y="1149372"/>
            <a:ext cx="10972800"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US" sz="2000" dirty="0">
                <a:solidFill>
                  <a:srgbClr val="808080"/>
                </a:solidFill>
                <a:latin typeface="Source Sans Pro" panose="020B0503030403020204" pitchFamily="34" charset="0"/>
              </a:rPr>
              <a:t>Personalized equity asset allocations plotted against a sample age-based Target Date Fund glide path.</a:t>
            </a:r>
          </a:p>
        </p:txBody>
      </p:sp>
      <p:grpSp>
        <p:nvGrpSpPr>
          <p:cNvPr id="15" name="Group 14">
            <a:extLst>
              <a:ext uri="{FF2B5EF4-FFF2-40B4-BE49-F238E27FC236}">
                <a16:creationId xmlns:a16="http://schemas.microsoft.com/office/drawing/2014/main" id="{3D3E2509-6704-E0E4-F7BF-CDA10CC7C5C1}"/>
              </a:ext>
            </a:extLst>
          </p:cNvPr>
          <p:cNvGrpSpPr/>
          <p:nvPr/>
        </p:nvGrpSpPr>
        <p:grpSpPr>
          <a:xfrm>
            <a:off x="609600" y="1632857"/>
            <a:ext cx="10068859" cy="4865914"/>
            <a:chOff x="772886" y="1469570"/>
            <a:chExt cx="10406743" cy="5029201"/>
          </a:xfrm>
        </p:grpSpPr>
        <p:pic>
          <p:nvPicPr>
            <p:cNvPr id="14" name="Picture 13">
              <a:extLst>
                <a:ext uri="{FF2B5EF4-FFF2-40B4-BE49-F238E27FC236}">
                  <a16:creationId xmlns:a16="http://schemas.microsoft.com/office/drawing/2014/main" id="{C9378DFD-30F9-ABC0-D8D5-9667C57BC670}"/>
                </a:ext>
              </a:extLst>
            </p:cNvPr>
            <p:cNvPicPr>
              <a:picLocks noChangeAspect="1"/>
            </p:cNvPicPr>
            <p:nvPr/>
          </p:nvPicPr>
          <p:blipFill>
            <a:blip r:embed="rId3">
              <a:extLst>
                <a:ext uri="{28A0092B-C50C-407E-A947-70E740481C1C}">
                  <a14:useLocalDpi xmlns:a14="http://schemas.microsoft.com/office/drawing/2010/main" val="0"/>
                </a:ext>
              </a:extLst>
            </a:blip>
            <a:srcRect l="1489" t="8549" r="3635" b="1964"/>
            <a:stretch/>
          </p:blipFill>
          <p:spPr>
            <a:xfrm>
              <a:off x="772886" y="1469570"/>
              <a:ext cx="10406743" cy="5029201"/>
            </a:xfrm>
            <a:prstGeom prst="rect">
              <a:avLst/>
            </a:prstGeom>
          </p:spPr>
        </p:pic>
        <p:sp>
          <p:nvSpPr>
            <p:cNvPr id="12" name="TextBox 11">
              <a:extLst>
                <a:ext uri="{FF2B5EF4-FFF2-40B4-BE49-F238E27FC236}">
                  <a16:creationId xmlns:a16="http://schemas.microsoft.com/office/drawing/2014/main" id="{FAC0A595-26EE-82BE-6AC9-55E017C15559}"/>
                </a:ext>
              </a:extLst>
            </p:cNvPr>
            <p:cNvSpPr txBox="1"/>
            <p:nvPr/>
          </p:nvSpPr>
          <p:spPr>
            <a:xfrm>
              <a:off x="1869628" y="4448425"/>
              <a:ext cx="4795578" cy="11451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200" dirty="0">
                  <a:latin typeface="Source Sans Pro" panose="020B0503030403020204" pitchFamily="34" charset="0"/>
                </a:rPr>
                <a:t>Suitability means aligning investment allocation and risk with each person’s needs and goals.</a:t>
              </a:r>
            </a:p>
          </p:txBody>
        </p:sp>
      </p:grpSp>
    </p:spTree>
    <p:extLst>
      <p:ext uri="{BB962C8B-B14F-4D97-AF65-F5344CB8AC3E}">
        <p14:creationId xmlns:p14="http://schemas.microsoft.com/office/powerpoint/2010/main" val="272098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F88C4A-B0D0-56DA-9637-A7D3A90207B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2DE588E-3747-5324-FB31-FDC66327BA9B}"/>
              </a:ext>
            </a:extLst>
          </p:cNvPr>
          <p:cNvSpPr>
            <a:spLocks noGrp="1"/>
          </p:cNvSpPr>
          <p:nvPr>
            <p:ph type="title"/>
          </p:nvPr>
        </p:nvSpPr>
        <p:spPr>
          <a:xfrm>
            <a:off x="609599" y="486384"/>
            <a:ext cx="7308715" cy="1157591"/>
          </a:xfrm>
        </p:spPr>
        <p:txBody>
          <a:bodyPr>
            <a:normAutofit fontScale="90000"/>
          </a:bodyPr>
          <a:lstStyle/>
          <a:p>
            <a:r>
              <a:rPr lang="en-US" sz="5000" dirty="0"/>
              <a:t>Personalization in Managed Accounts Drives Performance</a:t>
            </a:r>
          </a:p>
        </p:txBody>
      </p:sp>
      <p:sp>
        <p:nvSpPr>
          <p:cNvPr id="4" name="Content Placeholder 3">
            <a:extLst>
              <a:ext uri="{FF2B5EF4-FFF2-40B4-BE49-F238E27FC236}">
                <a16:creationId xmlns:a16="http://schemas.microsoft.com/office/drawing/2014/main" id="{6F69209C-6309-83A9-6FFC-87EFFCEA7BF9}"/>
              </a:ext>
            </a:extLst>
          </p:cNvPr>
          <p:cNvSpPr>
            <a:spLocks noGrp="1"/>
          </p:cNvSpPr>
          <p:nvPr>
            <p:ph sz="quarter" idx="11"/>
          </p:nvPr>
        </p:nvSpPr>
        <p:spPr>
          <a:xfrm>
            <a:off x="6352162" y="1789890"/>
            <a:ext cx="5230238" cy="3813242"/>
          </a:xfrm>
          <a:ln>
            <a:solidFill>
              <a:srgbClr val="C0C0C0"/>
            </a:solidFill>
          </a:ln>
          <a:effectLst>
            <a:outerShdw blurRad="127000" dist="127000" dir="2700000" algn="tl" rotWithShape="0">
              <a:prstClr val="black">
                <a:alpha val="20000"/>
              </a:prstClr>
            </a:outerShdw>
          </a:effectLst>
        </p:spPr>
        <p:txBody>
          <a:bodyPr lIns="365760" rIns="365760" anchor="ctr">
            <a:normAutofit/>
          </a:bodyPr>
          <a:lstStyle/>
          <a:p>
            <a:r>
              <a:rPr lang="en-US" b="1" dirty="0">
                <a:solidFill>
                  <a:srgbClr val="5BBC15"/>
                </a:solidFill>
              </a:rPr>
              <a:t> </a:t>
            </a:r>
          </a:p>
        </p:txBody>
      </p:sp>
      <p:sp>
        <p:nvSpPr>
          <p:cNvPr id="7" name="Content Placeholder 3">
            <a:extLst>
              <a:ext uri="{FF2B5EF4-FFF2-40B4-BE49-F238E27FC236}">
                <a16:creationId xmlns:a16="http://schemas.microsoft.com/office/drawing/2014/main" id="{EC0F0D0E-A55F-055C-9D51-708EA72D623F}"/>
              </a:ext>
            </a:extLst>
          </p:cNvPr>
          <p:cNvSpPr txBox="1">
            <a:spLocks/>
          </p:cNvSpPr>
          <p:nvPr/>
        </p:nvSpPr>
        <p:spPr>
          <a:xfrm>
            <a:off x="609598" y="1789890"/>
            <a:ext cx="5606375" cy="3813242"/>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82880" rtlCol="0" anchor="ctr">
            <a:norm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b="1" dirty="0">
              <a:solidFill>
                <a:srgbClr val="5BBC15"/>
              </a:solidFill>
            </a:endParaRPr>
          </a:p>
        </p:txBody>
      </p:sp>
      <p:grpSp>
        <p:nvGrpSpPr>
          <p:cNvPr id="8" name="Group 7">
            <a:extLst>
              <a:ext uri="{FF2B5EF4-FFF2-40B4-BE49-F238E27FC236}">
                <a16:creationId xmlns:a16="http://schemas.microsoft.com/office/drawing/2014/main" id="{473FE009-4F7E-11EA-217B-92B42F520079}"/>
              </a:ext>
            </a:extLst>
          </p:cNvPr>
          <p:cNvGrpSpPr/>
          <p:nvPr/>
        </p:nvGrpSpPr>
        <p:grpSpPr>
          <a:xfrm>
            <a:off x="771747" y="2012840"/>
            <a:ext cx="2440756" cy="3159649"/>
            <a:chOff x="635555" y="1662640"/>
            <a:chExt cx="2440756" cy="3159649"/>
          </a:xfrm>
        </p:grpSpPr>
        <p:sp>
          <p:nvSpPr>
            <p:cNvPr id="9" name="TextBox 8">
              <a:extLst>
                <a:ext uri="{FF2B5EF4-FFF2-40B4-BE49-F238E27FC236}">
                  <a16:creationId xmlns:a16="http://schemas.microsoft.com/office/drawing/2014/main" id="{C7B4CBE7-3E0A-1AF1-B338-2A6762A350E6}"/>
                </a:ext>
              </a:extLst>
            </p:cNvPr>
            <p:cNvSpPr txBox="1"/>
            <p:nvPr/>
          </p:nvSpPr>
          <p:spPr>
            <a:xfrm>
              <a:off x="873148" y="3448541"/>
              <a:ext cx="1782508" cy="55399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Source Sans Pro" panose="020B0503030403020204" pitchFamily="34" charset="0"/>
                  <a:ea typeface="Lato" panose="020F0502020204030203" pitchFamily="34" charset="0"/>
                  <a:cs typeface="Lato" panose="020F0502020204030203" pitchFamily="34" charset="0"/>
                </a:rPr>
                <a:t>Higher overall savings rates</a:t>
              </a:r>
              <a:r>
                <a:rPr kumimoji="0" lang="en-US" sz="1800" b="0" i="0" u="none" strike="noStrike" kern="1200" cap="none" spc="0" normalizeH="0" baseline="30000" noProof="0" dirty="0">
                  <a:ln>
                    <a:noFill/>
                  </a:ln>
                  <a:solidFill>
                    <a:prstClr val="black"/>
                  </a:solidFill>
                  <a:effectLst/>
                  <a:uLnTx/>
                  <a:uFillTx/>
                  <a:latin typeface="Source Sans Pro" panose="020B0503030403020204" pitchFamily="34" charset="0"/>
                  <a:ea typeface="Lato" panose="020F0502020204030203" pitchFamily="34" charset="0"/>
                  <a:cs typeface="Lato" panose="020F0502020204030203" pitchFamily="34" charset="0"/>
                </a:rPr>
                <a:t>1</a:t>
              </a:r>
              <a:endParaRPr kumimoji="0" lang="en-US" sz="1800" b="0" i="0" u="none" strike="noStrike" kern="1200" cap="none" spc="0" normalizeH="0" baseline="0" noProof="0" dirty="0">
                <a:ln>
                  <a:noFill/>
                </a:ln>
                <a:solidFill>
                  <a:prstClr val="black"/>
                </a:solidFill>
                <a:effectLst/>
                <a:uLnTx/>
                <a:uFillTx/>
                <a:latin typeface="Source Sans Pro" panose="020B0503030403020204" pitchFamily="34" charset="0"/>
              </a:endParaRPr>
            </a:p>
          </p:txBody>
        </p:sp>
        <p:sp>
          <p:nvSpPr>
            <p:cNvPr id="10" name="TextBox 9">
              <a:extLst>
                <a:ext uri="{FF2B5EF4-FFF2-40B4-BE49-F238E27FC236}">
                  <a16:creationId xmlns:a16="http://schemas.microsoft.com/office/drawing/2014/main" id="{090CCC31-E587-003D-9740-BC2DBC28C4A3}"/>
                </a:ext>
              </a:extLst>
            </p:cNvPr>
            <p:cNvSpPr txBox="1"/>
            <p:nvPr/>
          </p:nvSpPr>
          <p:spPr>
            <a:xfrm>
              <a:off x="873147" y="4360624"/>
              <a:ext cx="1938145" cy="461665"/>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808080"/>
                  </a:solidFill>
                  <a:effectLst/>
                  <a:uLnTx/>
                  <a:uFillTx/>
                  <a:latin typeface="Source Sans Pro" panose="020B0503030403020204" pitchFamily="34" charset="0"/>
                  <a:ea typeface="Lato" panose="020F0502020204030203" pitchFamily="34" charset="0"/>
                  <a:cs typeface="Lato" panose="020F0502020204030203" pitchFamily="34" charset="0"/>
                </a:rPr>
                <a:t>Based on 4.47% avg contribution rate before enrolling in a managed account vs. 5.64% after </a:t>
              </a:r>
              <a:r>
                <a:rPr kumimoji="0" lang="en-US" sz="1000" b="0" i="0" u="none" strike="noStrike" kern="1200" cap="none" spc="0" normalizeH="0" baseline="30000" noProof="0" dirty="0">
                  <a:ln>
                    <a:noFill/>
                  </a:ln>
                  <a:solidFill>
                    <a:srgbClr val="808080"/>
                  </a:solidFill>
                  <a:effectLst/>
                  <a:uLnTx/>
                  <a:uFillTx/>
                  <a:latin typeface="Source Sans Pro" panose="020B0503030403020204" pitchFamily="34" charset="0"/>
                  <a:ea typeface="Lato" panose="020F0502020204030203" pitchFamily="34" charset="0"/>
                  <a:cs typeface="Lato" panose="020F0502020204030203" pitchFamily="34" charset="0"/>
                </a:rPr>
                <a:t>1</a:t>
              </a:r>
            </a:p>
          </p:txBody>
        </p:sp>
        <p:graphicFrame>
          <p:nvGraphicFramePr>
            <p:cNvPr id="11" name="Chart 10">
              <a:extLst>
                <a:ext uri="{FF2B5EF4-FFF2-40B4-BE49-F238E27FC236}">
                  <a16:creationId xmlns:a16="http://schemas.microsoft.com/office/drawing/2014/main" id="{6DC28330-4933-F7EF-856B-8797E9E73A4C}"/>
                </a:ext>
              </a:extLst>
            </p:cNvPr>
            <p:cNvGraphicFramePr>
              <a:graphicFrameLocks/>
            </p:cNvGraphicFramePr>
            <p:nvPr>
              <p:extLst>
                <p:ext uri="{D42A27DB-BD31-4B8C-83A1-F6EECF244321}">
                  <p14:modId xmlns:p14="http://schemas.microsoft.com/office/powerpoint/2010/main" val="1033441366"/>
                </p:ext>
              </p:extLst>
            </p:nvPr>
          </p:nvGraphicFramePr>
          <p:xfrm>
            <a:off x="635555" y="1662640"/>
            <a:ext cx="2440756" cy="1776198"/>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2488A8D0-6AED-88C3-7658-817C10E5A0AB}"/>
                </a:ext>
              </a:extLst>
            </p:cNvPr>
            <p:cNvSpPr txBox="1"/>
            <p:nvPr/>
          </p:nvSpPr>
          <p:spPr>
            <a:xfrm>
              <a:off x="1859538" y="2040678"/>
              <a:ext cx="1052661" cy="461665"/>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Lato" panose="020F0502020204030203" pitchFamily="34" charset="0"/>
                </a:rPr>
                <a:t>+</a:t>
              </a:r>
              <a:r>
                <a:rPr kumimoji="0" lang="en-US" sz="2400" b="1"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Lato" panose="020F0502020204030203" pitchFamily="34" charset="0"/>
                </a:rPr>
                <a:t>26</a:t>
              </a:r>
              <a:r>
                <a:rPr kumimoji="0" lang="en-US" sz="1800" b="0"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Lato" panose="020F0502020204030203" pitchFamily="34" charset="0"/>
                </a:rPr>
                <a:t>%</a:t>
              </a:r>
              <a:endParaRPr kumimoji="0" lang="en-US" sz="2400" b="0"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Abhaya Libre ExtraBold" panose="02000803000000000000" pitchFamily="2" charset="0"/>
              </a:endParaRPr>
            </a:p>
          </p:txBody>
        </p:sp>
      </p:grpSp>
      <p:grpSp>
        <p:nvGrpSpPr>
          <p:cNvPr id="13" name="Group 12">
            <a:extLst>
              <a:ext uri="{FF2B5EF4-FFF2-40B4-BE49-F238E27FC236}">
                <a16:creationId xmlns:a16="http://schemas.microsoft.com/office/drawing/2014/main" id="{04CD9199-9AB6-EF4A-9A3F-EE0574083AE6}"/>
              </a:ext>
            </a:extLst>
          </p:cNvPr>
          <p:cNvGrpSpPr/>
          <p:nvPr/>
        </p:nvGrpSpPr>
        <p:grpSpPr>
          <a:xfrm>
            <a:off x="3173593" y="2012840"/>
            <a:ext cx="2847832" cy="3159649"/>
            <a:chOff x="3105495" y="1662640"/>
            <a:chExt cx="2847832" cy="3159649"/>
          </a:xfrm>
        </p:grpSpPr>
        <p:sp>
          <p:nvSpPr>
            <p:cNvPr id="14" name="TextBox 13">
              <a:extLst>
                <a:ext uri="{FF2B5EF4-FFF2-40B4-BE49-F238E27FC236}">
                  <a16:creationId xmlns:a16="http://schemas.microsoft.com/office/drawing/2014/main" id="{E14D6E84-C0DA-B150-FF1A-2D3E0059365E}"/>
                </a:ext>
              </a:extLst>
            </p:cNvPr>
            <p:cNvSpPr txBox="1"/>
            <p:nvPr/>
          </p:nvSpPr>
          <p:spPr>
            <a:xfrm>
              <a:off x="3357400" y="3448541"/>
              <a:ext cx="2355487" cy="83099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Source Sans Pro" panose="020B0503030403020204" pitchFamily="34" charset="0"/>
                  <a:ea typeface="Lato" panose="020F0502020204030203" pitchFamily="34" charset="0"/>
                  <a:cs typeface="Lato" panose="020F0502020204030203" pitchFamily="34" charset="0"/>
                </a:rPr>
                <a:t>Much higher savings</a:t>
              </a:r>
              <a:br>
                <a:rPr kumimoji="0" lang="en-US" sz="1800" b="0" i="0" u="none" strike="noStrike" kern="1200" cap="none" spc="0" normalizeH="0" baseline="0" noProof="0" dirty="0">
                  <a:ln>
                    <a:noFill/>
                  </a:ln>
                  <a:solidFill>
                    <a:prstClr val="black"/>
                  </a:solidFill>
                  <a:effectLst/>
                  <a:uLnTx/>
                  <a:uFillTx/>
                  <a:latin typeface="Source Sans Pro" panose="020B0503030403020204" pitchFamily="34" charset="0"/>
                  <a:ea typeface="Lato" panose="020F0502020204030203" pitchFamily="34" charset="0"/>
                  <a:cs typeface="Lato" panose="020F0502020204030203" pitchFamily="34" charset="0"/>
                </a:rPr>
              </a:br>
              <a:r>
                <a:rPr kumimoji="0" lang="en-US" sz="1800" b="0" i="0" u="none" strike="noStrike" kern="1200" cap="none" spc="0" normalizeH="0" baseline="0" noProof="0" dirty="0">
                  <a:ln>
                    <a:noFill/>
                  </a:ln>
                  <a:solidFill>
                    <a:prstClr val="black"/>
                  </a:solidFill>
                  <a:effectLst/>
                  <a:uLnTx/>
                  <a:uFillTx/>
                  <a:latin typeface="Source Sans Pro" panose="020B0503030403020204" pitchFamily="34" charset="0"/>
                  <a:ea typeface="Lato" panose="020F0502020204030203" pitchFamily="34" charset="0"/>
                  <a:cs typeface="Lato" panose="020F0502020204030203" pitchFamily="34" charset="0"/>
                </a:rPr>
                <a:t>rates for underfunded investors</a:t>
              </a:r>
              <a:r>
                <a:rPr kumimoji="0" lang="en-US" sz="1800" b="0" i="0" u="none" strike="noStrike" kern="1200" cap="none" spc="0" normalizeH="0" baseline="30000" noProof="0" dirty="0">
                  <a:ln>
                    <a:noFill/>
                  </a:ln>
                  <a:solidFill>
                    <a:prstClr val="black"/>
                  </a:solidFill>
                  <a:effectLst/>
                  <a:uLnTx/>
                  <a:uFillTx/>
                  <a:latin typeface="Source Sans Pro" panose="020B0503030403020204" pitchFamily="34" charset="0"/>
                  <a:ea typeface="Lato" panose="020F0502020204030203" pitchFamily="34" charset="0"/>
                  <a:cs typeface="Lato" panose="020F0502020204030203" pitchFamily="34" charset="0"/>
                </a:rPr>
                <a:t>2</a:t>
              </a:r>
            </a:p>
          </p:txBody>
        </p:sp>
        <p:sp>
          <p:nvSpPr>
            <p:cNvPr id="15" name="TextBox 14">
              <a:extLst>
                <a:ext uri="{FF2B5EF4-FFF2-40B4-BE49-F238E27FC236}">
                  <a16:creationId xmlns:a16="http://schemas.microsoft.com/office/drawing/2014/main" id="{AC429CF2-463A-1341-C6A2-3CF0F026D53B}"/>
                </a:ext>
              </a:extLst>
            </p:cNvPr>
            <p:cNvSpPr txBox="1"/>
            <p:nvPr/>
          </p:nvSpPr>
          <p:spPr>
            <a:xfrm>
              <a:off x="3357400" y="4360624"/>
              <a:ext cx="2284641" cy="461665"/>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808080"/>
                  </a:solidFill>
                  <a:effectLst/>
                  <a:uLnTx/>
                  <a:uFillTx/>
                  <a:latin typeface="Source Sans Pro" panose="020B0503030403020204" pitchFamily="34" charset="0"/>
                  <a:ea typeface="Lato" panose="020F0502020204030203" pitchFamily="34" charset="0"/>
                  <a:cs typeface="Lato" panose="020F0502020204030203" pitchFamily="34" charset="0"/>
                </a:rPr>
                <a:t>Based on 3.38% avg contribution rate before enrolling in a managed account vs. 5.53% after </a:t>
              </a:r>
              <a:r>
                <a:rPr kumimoji="0" lang="en-US" sz="1000" b="0" i="0" u="none" strike="noStrike" kern="1200" cap="none" spc="0" normalizeH="0" baseline="30000" noProof="0" dirty="0">
                  <a:ln>
                    <a:noFill/>
                  </a:ln>
                  <a:solidFill>
                    <a:srgbClr val="808080"/>
                  </a:solidFill>
                  <a:effectLst/>
                  <a:uLnTx/>
                  <a:uFillTx/>
                  <a:latin typeface="Source Sans Pro" panose="020B0503030403020204" pitchFamily="34" charset="0"/>
                  <a:ea typeface="Lato" panose="020F0502020204030203" pitchFamily="34" charset="0"/>
                  <a:cs typeface="Lato" panose="020F0502020204030203" pitchFamily="34" charset="0"/>
                </a:rPr>
                <a:t>1</a:t>
              </a:r>
            </a:p>
          </p:txBody>
        </p:sp>
        <p:graphicFrame>
          <p:nvGraphicFramePr>
            <p:cNvPr id="16" name="Chart 15">
              <a:extLst>
                <a:ext uri="{FF2B5EF4-FFF2-40B4-BE49-F238E27FC236}">
                  <a16:creationId xmlns:a16="http://schemas.microsoft.com/office/drawing/2014/main" id="{368EB169-266D-6C0D-AFB1-FBD036B88699}"/>
                </a:ext>
              </a:extLst>
            </p:cNvPr>
            <p:cNvGraphicFramePr>
              <a:graphicFrameLocks/>
            </p:cNvGraphicFramePr>
            <p:nvPr>
              <p:extLst>
                <p:ext uri="{D42A27DB-BD31-4B8C-83A1-F6EECF244321}">
                  <p14:modId xmlns:p14="http://schemas.microsoft.com/office/powerpoint/2010/main" val="1429645552"/>
                </p:ext>
              </p:extLst>
            </p:nvPr>
          </p:nvGraphicFramePr>
          <p:xfrm>
            <a:off x="3105495" y="1662640"/>
            <a:ext cx="2847832" cy="1776481"/>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D8FE316C-11BF-7922-C3C1-BDBA6D47E070}"/>
                </a:ext>
              </a:extLst>
            </p:cNvPr>
            <p:cNvSpPr txBox="1"/>
            <p:nvPr/>
          </p:nvSpPr>
          <p:spPr>
            <a:xfrm>
              <a:off x="4660226" y="2082626"/>
              <a:ext cx="1052661" cy="461665"/>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Lato" panose="020F0502020204030203" pitchFamily="34" charset="0"/>
                </a:rPr>
                <a:t>+</a:t>
              </a:r>
              <a:r>
                <a:rPr kumimoji="0" lang="en-US" sz="2400" b="1"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Lato" panose="020F0502020204030203" pitchFamily="34" charset="0"/>
                </a:rPr>
                <a:t>64</a:t>
              </a:r>
              <a:r>
                <a:rPr kumimoji="0" lang="en-US" sz="1800" b="0"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Lato" panose="020F0502020204030203" pitchFamily="34" charset="0"/>
                </a:rPr>
                <a:t>%</a:t>
              </a:r>
              <a:endParaRPr kumimoji="0" lang="en-US" sz="2400" b="0" i="0" u="none" strike="noStrike" kern="1200" cap="none" spc="0" normalizeH="0" baseline="0" noProof="0" dirty="0">
                <a:ln>
                  <a:noFill/>
                </a:ln>
                <a:solidFill>
                  <a:prstClr val="white"/>
                </a:solidFill>
                <a:effectLst/>
                <a:uLnTx/>
                <a:uFillTx/>
                <a:latin typeface="Source Sans Pro" panose="020B0503030403020204" pitchFamily="34" charset="0"/>
                <a:ea typeface="Lato" panose="020F0502020204030203" pitchFamily="34" charset="0"/>
                <a:cs typeface="Abhaya Libre ExtraBold" panose="02000803000000000000" pitchFamily="2" charset="0"/>
              </a:endParaRPr>
            </a:p>
          </p:txBody>
        </p:sp>
      </p:grpSp>
      <p:sp>
        <p:nvSpPr>
          <p:cNvPr id="23" name="TextBox 22">
            <a:extLst>
              <a:ext uri="{FF2B5EF4-FFF2-40B4-BE49-F238E27FC236}">
                <a16:creationId xmlns:a16="http://schemas.microsoft.com/office/drawing/2014/main" id="{1A28974F-3D31-7D35-1495-60CC5BD037D5}"/>
              </a:ext>
            </a:extLst>
          </p:cNvPr>
          <p:cNvSpPr txBox="1"/>
          <p:nvPr/>
        </p:nvSpPr>
        <p:spPr>
          <a:xfrm>
            <a:off x="6615714" y="2012840"/>
            <a:ext cx="329882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Source Sans Pro" panose="020B0503030403020204" pitchFamily="34" charset="0"/>
              </a:rPr>
              <a:t>MA Participants are</a:t>
            </a:r>
            <a:endParaRPr kumimoji="0" lang="en-US" b="0" i="0" u="none" strike="noStrike" kern="1200" cap="none" spc="0" normalizeH="0" baseline="0" noProof="0" dirty="0">
              <a:ln>
                <a:noFill/>
              </a:ln>
              <a:solidFill>
                <a:srgbClr val="062E54">
                  <a:lumMod val="75000"/>
                  <a:lumOff val="25000"/>
                </a:srgbClr>
              </a:solidFill>
              <a:effectLst/>
              <a:uLnTx/>
              <a:uFillTx/>
              <a:latin typeface="Source Sans Pro" panose="020B0503030403020204" pitchFamily="34" charset="0"/>
            </a:endParaRPr>
          </a:p>
        </p:txBody>
      </p:sp>
      <p:sp>
        <p:nvSpPr>
          <p:cNvPr id="24" name="TextBox 23">
            <a:extLst>
              <a:ext uri="{FF2B5EF4-FFF2-40B4-BE49-F238E27FC236}">
                <a16:creationId xmlns:a16="http://schemas.microsoft.com/office/drawing/2014/main" id="{6498056C-7C79-AB3D-71A8-13C598C48A5D}"/>
              </a:ext>
            </a:extLst>
          </p:cNvPr>
          <p:cNvSpPr txBox="1"/>
          <p:nvPr/>
        </p:nvSpPr>
        <p:spPr>
          <a:xfrm>
            <a:off x="6615714" y="2470277"/>
            <a:ext cx="4606475" cy="931794"/>
          </a:xfrm>
          <a:prstGeom prst="rect">
            <a:avLst/>
          </a:prstGeom>
          <a:noFill/>
        </p:spPr>
        <p:txBody>
          <a:bodyPr wrap="square">
            <a:spAutoFit/>
          </a:body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BC15"/>
                </a:solidFill>
                <a:effectLst/>
                <a:uLnTx/>
                <a:uFillTx/>
                <a:latin typeface="Source Sans Pro" panose="020B0503030403020204" pitchFamily="34" charset="0"/>
              </a:rPr>
              <a:t>3.1x more likely </a:t>
            </a:r>
            <a:r>
              <a:rPr kumimoji="0" lang="en-US" sz="3200" b="1" i="0" u="none" strike="noStrike" kern="1200" cap="none" spc="0" normalizeH="0" baseline="0" noProof="0" dirty="0">
                <a:ln>
                  <a:noFill/>
                </a:ln>
                <a:solidFill>
                  <a:prstClr val="black"/>
                </a:solidFill>
                <a:effectLst/>
                <a:uLnTx/>
                <a:uFillTx/>
                <a:latin typeface="Source Sans Pro" panose="020B0503030403020204" pitchFamily="34" charset="0"/>
              </a:rPr>
              <a:t>to keep their assets in-plan </a:t>
            </a:r>
          </a:p>
        </p:txBody>
      </p:sp>
      <p:sp>
        <p:nvSpPr>
          <p:cNvPr id="25" name="TextBox 24">
            <a:extLst>
              <a:ext uri="{FF2B5EF4-FFF2-40B4-BE49-F238E27FC236}">
                <a16:creationId xmlns:a16="http://schemas.microsoft.com/office/drawing/2014/main" id="{CF6FC462-F1F5-972C-B236-56BA5DB5DBE8}"/>
              </a:ext>
            </a:extLst>
          </p:cNvPr>
          <p:cNvSpPr txBox="1"/>
          <p:nvPr/>
        </p:nvSpPr>
        <p:spPr>
          <a:xfrm>
            <a:off x="6615714" y="3802646"/>
            <a:ext cx="4606475" cy="931794"/>
          </a:xfrm>
          <a:prstGeom prst="rect">
            <a:avLst/>
          </a:prstGeom>
          <a:noFill/>
        </p:spPr>
        <p:txBody>
          <a:bodyPr wrap="square">
            <a:spAutoFit/>
          </a:body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5BBC15"/>
                </a:solidFill>
                <a:effectLst/>
                <a:uLnTx/>
                <a:uFillTx/>
                <a:latin typeface="Source Sans Pro" panose="020B0503030403020204" pitchFamily="34" charset="0"/>
              </a:rPr>
              <a:t>3.4x less likely </a:t>
            </a:r>
            <a:r>
              <a:rPr kumimoji="0" lang="en-US" sz="3200" b="1" i="0" u="none" strike="noStrike" kern="1200" cap="none" spc="0" normalizeH="0" baseline="0" noProof="0" dirty="0">
                <a:ln>
                  <a:noFill/>
                </a:ln>
                <a:solidFill>
                  <a:prstClr val="black"/>
                </a:solidFill>
                <a:effectLst/>
                <a:uLnTx/>
                <a:uFillTx/>
                <a:latin typeface="Source Sans Pro" panose="020B0503030403020204" pitchFamily="34" charset="0"/>
              </a:rPr>
              <a:t>to take a cash distribution</a:t>
            </a:r>
          </a:p>
        </p:txBody>
      </p:sp>
      <p:sp>
        <p:nvSpPr>
          <p:cNvPr id="26" name="TextBox 25">
            <a:extLst>
              <a:ext uri="{FF2B5EF4-FFF2-40B4-BE49-F238E27FC236}">
                <a16:creationId xmlns:a16="http://schemas.microsoft.com/office/drawing/2014/main" id="{9A716D7C-CE96-BABE-356F-779A5F367FDD}"/>
              </a:ext>
            </a:extLst>
          </p:cNvPr>
          <p:cNvSpPr txBox="1"/>
          <p:nvPr/>
        </p:nvSpPr>
        <p:spPr>
          <a:xfrm>
            <a:off x="6615714" y="4780510"/>
            <a:ext cx="329882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Source Sans Pro" panose="020B0503030403020204" pitchFamily="34" charset="0"/>
              </a:rPr>
              <a:t>after leaving a company.</a:t>
            </a:r>
            <a:r>
              <a:rPr kumimoji="0" lang="en-US" sz="1600" b="0" i="0" u="none" strike="noStrike" kern="1200" cap="none" spc="0" normalizeH="0" baseline="30000" noProof="0" dirty="0">
                <a:ln>
                  <a:noFill/>
                </a:ln>
                <a:solidFill>
                  <a:prstClr val="white">
                    <a:lumMod val="65000"/>
                  </a:prstClr>
                </a:solidFill>
                <a:effectLst/>
                <a:uLnTx/>
                <a:uFillTx/>
                <a:latin typeface="Source Sans Pro" panose="020B0503030403020204" pitchFamily="34" charset="0"/>
              </a:rPr>
              <a:t>3</a:t>
            </a:r>
            <a:endParaRPr kumimoji="0" lang="en-US" b="0" i="0" u="none" strike="noStrike" kern="1200" cap="none" spc="0" normalizeH="0" baseline="30000" noProof="0" dirty="0">
              <a:ln>
                <a:noFill/>
              </a:ln>
              <a:solidFill>
                <a:prstClr val="white">
                  <a:lumMod val="65000"/>
                </a:prstClr>
              </a:solidFill>
              <a:effectLst/>
              <a:uLnTx/>
              <a:uFillTx/>
              <a:latin typeface="Source Sans Pro" panose="020B0503030403020204" pitchFamily="34" charset="0"/>
            </a:endParaRPr>
          </a:p>
        </p:txBody>
      </p:sp>
      <p:sp>
        <p:nvSpPr>
          <p:cNvPr id="27" name="TextBox 26">
            <a:extLst>
              <a:ext uri="{FF2B5EF4-FFF2-40B4-BE49-F238E27FC236}">
                <a16:creationId xmlns:a16="http://schemas.microsoft.com/office/drawing/2014/main" id="{FA0A02F7-18C9-3CD4-336B-885DA9A8E40B}"/>
              </a:ext>
            </a:extLst>
          </p:cNvPr>
          <p:cNvSpPr txBox="1"/>
          <p:nvPr/>
        </p:nvSpPr>
        <p:spPr>
          <a:xfrm>
            <a:off x="6615714" y="3409083"/>
            <a:ext cx="329882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Source Sans Pro" panose="020B0503030403020204" pitchFamily="34" charset="0"/>
              </a:rPr>
              <a:t>and</a:t>
            </a:r>
            <a:endParaRPr kumimoji="0" lang="en-US" b="0" i="0" u="none" strike="noStrike" kern="1200" cap="none" spc="0" normalizeH="0" baseline="30000" noProof="0" dirty="0">
              <a:ln>
                <a:noFill/>
              </a:ln>
              <a:solidFill>
                <a:prstClr val="white">
                  <a:lumMod val="65000"/>
                </a:prstClr>
              </a:solidFill>
              <a:effectLst/>
              <a:uLnTx/>
              <a:uFillTx/>
              <a:latin typeface="Source Sans Pro" panose="020B0503030403020204" pitchFamily="34" charset="0"/>
            </a:endParaRPr>
          </a:p>
        </p:txBody>
      </p:sp>
      <p:sp>
        <p:nvSpPr>
          <p:cNvPr id="28" name="TextBox 27">
            <a:extLst>
              <a:ext uri="{FF2B5EF4-FFF2-40B4-BE49-F238E27FC236}">
                <a16:creationId xmlns:a16="http://schemas.microsoft.com/office/drawing/2014/main" id="{A7100F38-240F-864B-D76B-596FF9F3BC48}"/>
              </a:ext>
            </a:extLst>
          </p:cNvPr>
          <p:cNvSpPr txBox="1"/>
          <p:nvPr/>
        </p:nvSpPr>
        <p:spPr>
          <a:xfrm>
            <a:off x="8297694" y="5796898"/>
            <a:ext cx="3284706" cy="1384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latin typeface="Source Sans Pro" panose="020B0503030403020204" pitchFamily="34" charset="0"/>
              </a:rPr>
              <a:t>Prepared specifically for investment industry institutional use.</a:t>
            </a:r>
          </a:p>
        </p:txBody>
      </p:sp>
      <p:sp>
        <p:nvSpPr>
          <p:cNvPr id="29" name="TextBox 28">
            <a:extLst>
              <a:ext uri="{FF2B5EF4-FFF2-40B4-BE49-F238E27FC236}">
                <a16:creationId xmlns:a16="http://schemas.microsoft.com/office/drawing/2014/main" id="{D4341B22-8DAF-A345-7905-5547C01F6909}"/>
              </a:ext>
            </a:extLst>
          </p:cNvPr>
          <p:cNvSpPr txBox="1"/>
          <p:nvPr/>
        </p:nvSpPr>
        <p:spPr>
          <a:xfrm>
            <a:off x="635556" y="5802714"/>
            <a:ext cx="5580417" cy="450893"/>
          </a:xfrm>
          <a:prstGeom prst="rect">
            <a:avLst/>
          </a:prstGeom>
          <a:noFill/>
        </p:spPr>
        <p:txBody>
          <a:bodyPr wrap="square" lIns="0" tIns="0" rIns="0" bIns="0" rtlCol="0">
            <a:sp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none" spc="0" normalizeH="0" baseline="0" noProof="0" dirty="0">
                <a:ln>
                  <a:noFill/>
                </a:ln>
                <a:effectLst/>
                <a:uLnTx/>
                <a:uFillTx/>
                <a:latin typeface="Source Sans Pro" panose="020B0503030403020204" pitchFamily="34" charset="0"/>
                <a:ea typeface="Lato" panose="020F0502020204030203" pitchFamily="34" charset="0"/>
                <a:cs typeface="Lato" panose="020F0502020204030203" pitchFamily="34" charset="0"/>
              </a:rPr>
              <a:t>1, 2 Transamerica: Managed Accounts in Retirement Plans; Measuring the impact of a personalized, goal-based retirement strategy, 2023</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none" spc="0" normalizeH="0" baseline="0" noProof="0" dirty="0">
                <a:ln>
                  <a:noFill/>
                </a:ln>
                <a:effectLst/>
                <a:uLnTx/>
                <a:uFillTx/>
                <a:latin typeface="Source Sans Pro" panose="020B0503030403020204" pitchFamily="34" charset="0"/>
                <a:ea typeface="Lato" panose="020F0502020204030203" pitchFamily="34" charset="0"/>
                <a:cs typeface="Lato" panose="020F0502020204030203" pitchFamily="34" charset="0"/>
              </a:rPr>
              <a:t>3 </a:t>
            </a:r>
            <a:r>
              <a:rPr kumimoji="0" lang="en-US" sz="900" b="0" i="0" u="none" strike="noStrike" kern="1200" cap="none" spc="0" normalizeH="0" baseline="0" noProof="0" dirty="0">
                <a:ln>
                  <a:noFill/>
                </a:ln>
                <a:effectLst/>
                <a:uLnTx/>
                <a:uFillTx/>
                <a:latin typeface="Source Sans Pro" panose="020B0503030403020204" pitchFamily="34" charset="0"/>
              </a:rPr>
              <a:t>PLANADVISER 02/15/24  </a:t>
            </a:r>
            <a:r>
              <a:rPr kumimoji="0" lang="en-US" sz="900" b="0" i="0" u="none" strike="noStrike" kern="1200" cap="none" spc="0" normalizeH="0" baseline="0" noProof="0" dirty="0">
                <a:ln>
                  <a:noFill/>
                </a:ln>
                <a:solidFill>
                  <a:srgbClr val="808080"/>
                </a:solidFill>
                <a:effectLst/>
                <a:uLnTx/>
                <a:uFillTx/>
                <a:latin typeface="Source Sans Pro" panose="020B0503030403020204" pitchFamily="34" charset="0"/>
                <a:hlinkClick r:id="rId4">
                  <a:extLst>
                    <a:ext uri="{A12FA001-AC4F-418D-AE19-62706E023703}">
                      <ahyp:hlinkClr xmlns:ahyp="http://schemas.microsoft.com/office/drawing/2018/hyperlinkcolor" val="tx"/>
                    </a:ext>
                  </a:extLst>
                </a:hlinkClick>
              </a:rPr>
              <a:t>www.PlanAdviser.com/exclusives/efe-sees-managed-account-assets-hit-210b/</a:t>
            </a:r>
            <a:r>
              <a:rPr kumimoji="0" lang="en-US" sz="900" b="0" i="0" u="none" strike="noStrike" kern="1200" cap="none" spc="0" normalizeH="0" baseline="0" noProof="0" dirty="0">
                <a:ln>
                  <a:noFill/>
                </a:ln>
                <a:solidFill>
                  <a:srgbClr val="808080"/>
                </a:solidFill>
                <a:effectLst/>
                <a:uLnTx/>
                <a:uFillTx/>
                <a:latin typeface="Source Sans Pro" panose="020B0503030403020204" pitchFamily="34" charset="0"/>
              </a:rPr>
              <a:t> </a:t>
            </a:r>
            <a:endParaRPr kumimoji="0" lang="en-US" sz="900" b="0" i="0" u="none" strike="noStrike" kern="1200" cap="none" spc="0" normalizeH="0" baseline="0" noProof="0" dirty="0">
              <a:ln>
                <a:noFill/>
              </a:ln>
              <a:solidFill>
                <a:srgbClr val="808080"/>
              </a:solidFill>
              <a:effectLst/>
              <a:uLnTx/>
              <a:uFillTx/>
              <a:latin typeface="Source Sans Pro" panose="020B0503030403020204"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226521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A6895C-A056-B5E7-423C-A4A17CAF17DB}"/>
              </a:ext>
            </a:extLst>
          </p:cNvPr>
          <p:cNvSpPr/>
          <p:nvPr/>
        </p:nvSpPr>
        <p:spPr>
          <a:xfrm>
            <a:off x="0" y="0"/>
            <a:ext cx="12192000" cy="41731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F8515B-06DD-A6CB-81AF-AFF0F90BF5CA}"/>
              </a:ext>
            </a:extLst>
          </p:cNvPr>
          <p:cNvSpPr>
            <a:spLocks noGrp="1"/>
          </p:cNvSpPr>
          <p:nvPr>
            <p:ph type="title"/>
          </p:nvPr>
        </p:nvSpPr>
        <p:spPr/>
        <p:txBody>
          <a:bodyPr/>
          <a:lstStyle/>
          <a:p>
            <a:r>
              <a:rPr lang="en-US" dirty="0"/>
              <a:t>Participants Appreciate Re-enrollment</a:t>
            </a:r>
          </a:p>
        </p:txBody>
      </p:sp>
      <p:sp>
        <p:nvSpPr>
          <p:cNvPr id="3" name="Content Placeholder 2">
            <a:extLst>
              <a:ext uri="{FF2B5EF4-FFF2-40B4-BE49-F238E27FC236}">
                <a16:creationId xmlns:a16="http://schemas.microsoft.com/office/drawing/2014/main" id="{8B922F54-F174-5975-EEE7-C2DC5157AEA4}"/>
              </a:ext>
            </a:extLst>
          </p:cNvPr>
          <p:cNvSpPr>
            <a:spLocks noGrp="1"/>
          </p:cNvSpPr>
          <p:nvPr>
            <p:ph idx="1"/>
          </p:nvPr>
        </p:nvSpPr>
        <p:spPr>
          <a:xfrm>
            <a:off x="613611" y="1570156"/>
            <a:ext cx="10964778" cy="907847"/>
          </a:xfrm>
        </p:spPr>
        <p:txBody>
          <a:bodyPr/>
          <a:lstStyle/>
          <a:p>
            <a:pPr marL="0" indent="0">
              <a:buNone/>
            </a:pPr>
            <a:r>
              <a:rPr lang="en-US" dirty="0"/>
              <a:t>A majority of 401(k) plan participants are </a:t>
            </a:r>
            <a:r>
              <a:rPr lang="en-US" b="1" dirty="0"/>
              <a:t>NOT</a:t>
            </a:r>
            <a:r>
              <a:rPr lang="en-US" dirty="0"/>
              <a:t> confident about which investments to choose.</a:t>
            </a:r>
            <a:r>
              <a:rPr lang="en-US" sz="2000" baseline="45000" dirty="0"/>
              <a:t>1</a:t>
            </a:r>
          </a:p>
        </p:txBody>
      </p:sp>
      <p:sp>
        <p:nvSpPr>
          <p:cNvPr id="5" name="Content Placeholder 3">
            <a:extLst>
              <a:ext uri="{FF2B5EF4-FFF2-40B4-BE49-F238E27FC236}">
                <a16:creationId xmlns:a16="http://schemas.microsoft.com/office/drawing/2014/main" id="{930F0053-FCEE-37C3-F351-589F610C55A1}"/>
              </a:ext>
            </a:extLst>
          </p:cNvPr>
          <p:cNvSpPr txBox="1">
            <a:spLocks/>
          </p:cNvSpPr>
          <p:nvPr/>
        </p:nvSpPr>
        <p:spPr>
          <a:xfrm>
            <a:off x="609598" y="2675107"/>
            <a:ext cx="6467719" cy="3608962"/>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82880" rtlCol="0" anchor="ctr">
            <a:norm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b="1" dirty="0">
              <a:solidFill>
                <a:srgbClr val="5BBC15"/>
              </a:solidFill>
            </a:endParaRPr>
          </a:p>
        </p:txBody>
      </p:sp>
      <p:grpSp>
        <p:nvGrpSpPr>
          <p:cNvPr id="9" name="Group 8">
            <a:extLst>
              <a:ext uri="{FF2B5EF4-FFF2-40B4-BE49-F238E27FC236}">
                <a16:creationId xmlns:a16="http://schemas.microsoft.com/office/drawing/2014/main" id="{C79E71B1-2899-4227-1AD0-6D73D83E01DD}"/>
              </a:ext>
            </a:extLst>
          </p:cNvPr>
          <p:cNvGrpSpPr/>
          <p:nvPr/>
        </p:nvGrpSpPr>
        <p:grpSpPr>
          <a:xfrm>
            <a:off x="7277994" y="2675107"/>
            <a:ext cx="4300395" cy="3608962"/>
            <a:chOff x="5376152" y="2675107"/>
            <a:chExt cx="4847618" cy="3608962"/>
          </a:xfrm>
        </p:grpSpPr>
        <p:sp>
          <p:nvSpPr>
            <p:cNvPr id="6" name="Content Placeholder 3">
              <a:extLst>
                <a:ext uri="{FF2B5EF4-FFF2-40B4-BE49-F238E27FC236}">
                  <a16:creationId xmlns:a16="http://schemas.microsoft.com/office/drawing/2014/main" id="{8CC1A131-7115-FCDB-88C0-71F03A37BE5F}"/>
                </a:ext>
              </a:extLst>
            </p:cNvPr>
            <p:cNvSpPr txBox="1">
              <a:spLocks/>
            </p:cNvSpPr>
            <p:nvPr/>
          </p:nvSpPr>
          <p:spPr>
            <a:xfrm>
              <a:off x="5376152" y="2675107"/>
              <a:ext cx="4847618" cy="3608962"/>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82880" rtlCol="0" anchor="ctr">
              <a:norm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b="1" dirty="0">
                <a:solidFill>
                  <a:srgbClr val="5BBC15"/>
                </a:solidFill>
              </a:endParaRPr>
            </a:p>
          </p:txBody>
        </p:sp>
        <p:sp>
          <p:nvSpPr>
            <p:cNvPr id="7" name="TextBox 6">
              <a:extLst>
                <a:ext uri="{FF2B5EF4-FFF2-40B4-BE49-F238E27FC236}">
                  <a16:creationId xmlns:a16="http://schemas.microsoft.com/office/drawing/2014/main" id="{B26E5F3C-1FE7-24A3-C990-39CD331031DC}"/>
                </a:ext>
              </a:extLst>
            </p:cNvPr>
            <p:cNvSpPr txBox="1"/>
            <p:nvPr/>
          </p:nvSpPr>
          <p:spPr>
            <a:xfrm>
              <a:off x="5610383" y="3005847"/>
              <a:ext cx="4153711" cy="878895"/>
            </a:xfrm>
            <a:prstGeom prst="rect">
              <a:avLst/>
            </a:prstGeom>
            <a:noFill/>
          </p:spPr>
          <p:txBody>
            <a:bodyPr wrap="square" rtlCol="0">
              <a:spAutoFit/>
            </a:bodyPr>
            <a:lstStyle/>
            <a:p>
              <a:pPr>
                <a:lnSpc>
                  <a:spcPct val="85000"/>
                </a:lnSpc>
              </a:pPr>
              <a:r>
                <a:rPr lang="en-US" sz="3600" b="1" kern="100" dirty="0">
                  <a:solidFill>
                    <a:srgbClr val="5BBC15"/>
                  </a:solidFill>
                  <a:effectLst/>
                  <a:latin typeface="Source Sans Pro" panose="020B0503030403020204" pitchFamily="34" charset="0"/>
                </a:rPr>
                <a:t>9 in 10 are happy </a:t>
              </a:r>
              <a:br>
                <a:rPr lang="en-US" sz="3600" b="1" kern="100" dirty="0">
                  <a:solidFill>
                    <a:schemeClr val="tx1"/>
                  </a:solidFill>
                  <a:effectLst/>
                  <a:latin typeface="Source Sans Pro" panose="020B0503030403020204" pitchFamily="34" charset="0"/>
                </a:rPr>
              </a:br>
              <a:r>
                <a:rPr lang="en-US" sz="2400" kern="100" dirty="0">
                  <a:effectLst/>
                  <a:latin typeface="Source Sans Pro" panose="020B0503030403020204" pitchFamily="34" charset="0"/>
                </a:rPr>
                <a:t>with a re-enrollment.</a:t>
              </a:r>
              <a:endParaRPr lang="en-US" sz="2800" dirty="0">
                <a:latin typeface="Source Sans Pro" panose="020B0503030403020204" pitchFamily="34" charset="0"/>
              </a:endParaRPr>
            </a:p>
          </p:txBody>
        </p:sp>
        <p:sp>
          <p:nvSpPr>
            <p:cNvPr id="8" name="TextBox 7">
              <a:extLst>
                <a:ext uri="{FF2B5EF4-FFF2-40B4-BE49-F238E27FC236}">
                  <a16:creationId xmlns:a16="http://schemas.microsoft.com/office/drawing/2014/main" id="{FEFE968D-2FE0-3406-17C0-77F3D18EB0F0}"/>
                </a:ext>
              </a:extLst>
            </p:cNvPr>
            <p:cNvSpPr txBox="1"/>
            <p:nvPr/>
          </p:nvSpPr>
          <p:spPr>
            <a:xfrm>
              <a:off x="5610383" y="4231950"/>
              <a:ext cx="4387174" cy="1192827"/>
            </a:xfrm>
            <a:prstGeom prst="rect">
              <a:avLst/>
            </a:prstGeom>
            <a:noFill/>
          </p:spPr>
          <p:txBody>
            <a:bodyPr wrap="square" rtlCol="0">
              <a:spAutoFit/>
            </a:bodyPr>
            <a:lstStyle/>
            <a:p>
              <a:pPr>
                <a:lnSpc>
                  <a:spcPct val="85000"/>
                </a:lnSpc>
              </a:pPr>
              <a:r>
                <a:rPr lang="en-US" sz="3600" b="1" kern="100" dirty="0">
                  <a:solidFill>
                    <a:srgbClr val="5BBC15"/>
                  </a:solidFill>
                  <a:effectLst/>
                  <a:latin typeface="Source Sans Pro" panose="020B0503030403020204" pitchFamily="34" charset="0"/>
                </a:rPr>
                <a:t>Only 1 in 5 opt out</a:t>
              </a:r>
              <a:br>
                <a:rPr lang="en-US" sz="3600" b="1" kern="100" dirty="0">
                  <a:solidFill>
                    <a:schemeClr val="tx1"/>
                  </a:solidFill>
                  <a:effectLst/>
                  <a:latin typeface="Source Sans Pro" panose="020B0503030403020204" pitchFamily="34" charset="0"/>
                </a:rPr>
              </a:br>
              <a:r>
                <a:rPr lang="en-US" sz="2400" kern="100" dirty="0">
                  <a:effectLst/>
                  <a:latin typeface="Source Sans Pro" panose="020B0503030403020204" pitchFamily="34" charset="0"/>
                </a:rPr>
                <a:t>to choose their own investments.</a:t>
              </a:r>
              <a:endParaRPr lang="en-US" sz="2800" dirty="0">
                <a:latin typeface="Source Sans Pro" panose="020B0503030403020204" pitchFamily="34" charset="0"/>
              </a:endParaRPr>
            </a:p>
          </p:txBody>
        </p:sp>
      </p:grpSp>
      <p:graphicFrame>
        <p:nvGraphicFramePr>
          <p:cNvPr id="12" name="Chart 11">
            <a:extLst>
              <a:ext uri="{FF2B5EF4-FFF2-40B4-BE49-F238E27FC236}">
                <a16:creationId xmlns:a16="http://schemas.microsoft.com/office/drawing/2014/main" id="{E999B8D2-D7EA-8A1A-2353-20FEED2CF258}"/>
              </a:ext>
            </a:extLst>
          </p:cNvPr>
          <p:cNvGraphicFramePr/>
          <p:nvPr>
            <p:extLst>
              <p:ext uri="{D42A27DB-BD31-4B8C-83A1-F6EECF244321}">
                <p14:modId xmlns:p14="http://schemas.microsoft.com/office/powerpoint/2010/main" val="516654067"/>
              </p:ext>
            </p:extLst>
          </p:nvPr>
        </p:nvGraphicFramePr>
        <p:xfrm>
          <a:off x="1021396" y="3460233"/>
          <a:ext cx="5683427" cy="2496006"/>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E1E824D0-A9EA-063C-6637-1EB33A356C0F}"/>
              </a:ext>
            </a:extLst>
          </p:cNvPr>
          <p:cNvSpPr txBox="1"/>
          <p:nvPr/>
        </p:nvSpPr>
        <p:spPr>
          <a:xfrm>
            <a:off x="814288" y="2895719"/>
            <a:ext cx="6055921" cy="564514"/>
          </a:xfrm>
          <a:prstGeom prst="rect">
            <a:avLst/>
          </a:prstGeom>
          <a:noFill/>
        </p:spPr>
        <p:txBody>
          <a:bodyPr wrap="square" rtlCol="0">
            <a:spAutoFit/>
          </a:bodyPr>
          <a:lstStyle/>
          <a:p>
            <a:pPr algn="ctr" rtl="0">
              <a:lnSpc>
                <a:spcPct val="85000"/>
              </a:lnSpc>
              <a:defRPr sz="2000" b="1" i="0" u="none" strike="noStrike" kern="1200" cap="all" spc="0" baseline="0">
                <a:solidFill>
                  <a:srgbClr val="000000"/>
                </a:solidFill>
                <a:latin typeface="Source Sans Pro" panose="020B0503030403020204" pitchFamily="34" charset="0"/>
                <a:ea typeface="+mn-ea"/>
                <a:cs typeface="+mn-cs"/>
              </a:defRPr>
            </a:pPr>
            <a:r>
              <a:rPr lang="en-US" sz="1800" kern="100" dirty="0">
                <a:solidFill>
                  <a:srgbClr val="808080"/>
                </a:solidFill>
                <a:effectLst/>
                <a:latin typeface="Source Sans Pro" panose="020B0503030403020204" pitchFamily="34" charset="0"/>
              </a:rPr>
              <a:t>Participants’ confidence in knowing which 401(k) plan investment options They</a:t>
            </a:r>
            <a:r>
              <a:rPr lang="en-US" sz="1800" kern="100" baseline="0" dirty="0">
                <a:solidFill>
                  <a:srgbClr val="808080"/>
                </a:solidFill>
                <a:effectLst/>
                <a:latin typeface="Source Sans Pro" panose="020B0503030403020204" pitchFamily="34" charset="0"/>
              </a:rPr>
              <a:t> Should Invest In</a:t>
            </a:r>
            <a:endParaRPr lang="en-US" sz="1800" dirty="0">
              <a:solidFill>
                <a:srgbClr val="808080"/>
              </a:solidFill>
              <a:latin typeface="Source Sans Pro" panose="020B0503030403020204" pitchFamily="34" charset="0"/>
            </a:endParaRPr>
          </a:p>
        </p:txBody>
      </p:sp>
      <p:sp>
        <p:nvSpPr>
          <p:cNvPr id="16" name="TextBox 15">
            <a:extLst>
              <a:ext uri="{FF2B5EF4-FFF2-40B4-BE49-F238E27FC236}">
                <a16:creationId xmlns:a16="http://schemas.microsoft.com/office/drawing/2014/main" id="{7A4114DB-F93D-42FE-0883-62F36679E63C}"/>
              </a:ext>
            </a:extLst>
          </p:cNvPr>
          <p:cNvSpPr txBox="1"/>
          <p:nvPr/>
        </p:nvSpPr>
        <p:spPr>
          <a:xfrm>
            <a:off x="814288" y="5985423"/>
            <a:ext cx="6055921" cy="169277"/>
          </a:xfrm>
          <a:prstGeom prst="rect">
            <a:avLst/>
          </a:prstGeom>
          <a:noFill/>
        </p:spPr>
        <p:txBody>
          <a:bodyPr wrap="square" lIns="0" tIns="0" rIns="0" bIns="0" rtlCol="0">
            <a:spAutoFit/>
          </a:bodyPr>
          <a:lstStyle/>
          <a:p>
            <a:r>
              <a:rPr lang="en-US" sz="1100" dirty="0">
                <a:solidFill>
                  <a:srgbClr val="808080"/>
                </a:solidFill>
                <a:latin typeface="Source Sans Pro" panose="020B0503030403020204" pitchFamily="34" charset="0"/>
              </a:rPr>
              <a:t>Note: Total n = 1,281       Source: J.P. Morgan Plan Participant Research 2021</a:t>
            </a:r>
          </a:p>
        </p:txBody>
      </p:sp>
      <p:sp>
        <p:nvSpPr>
          <p:cNvPr id="17" name="TextBox 16">
            <a:extLst>
              <a:ext uri="{FF2B5EF4-FFF2-40B4-BE49-F238E27FC236}">
                <a16:creationId xmlns:a16="http://schemas.microsoft.com/office/drawing/2014/main" id="{D029796E-ECC1-B43B-FBB7-AD6FE0EF25E1}"/>
              </a:ext>
            </a:extLst>
          </p:cNvPr>
          <p:cNvSpPr txBox="1"/>
          <p:nvPr/>
        </p:nvSpPr>
        <p:spPr>
          <a:xfrm>
            <a:off x="4494180" y="6466064"/>
            <a:ext cx="7084210" cy="174471"/>
          </a:xfrm>
          <a:prstGeom prst="rect">
            <a:avLst/>
          </a:prstGeom>
          <a:noFill/>
        </p:spPr>
        <p:txBody>
          <a:bodyPr wrap="square" lIns="0" tIns="0" rIns="0" bIns="0">
            <a:spAutoFit/>
          </a:bodyPr>
          <a:lstStyle/>
          <a:p>
            <a:pPr marL="0" marR="0" algn="r">
              <a:lnSpc>
                <a:spcPct val="115000"/>
              </a:lnSpc>
              <a:spcBef>
                <a:spcPts val="0"/>
              </a:spcBef>
            </a:pPr>
            <a:r>
              <a:rPr lang="en-US" sz="1050" kern="100" dirty="0">
                <a:solidFill>
                  <a:srgbClr val="808080"/>
                </a:solidFill>
                <a:effectLst/>
                <a:latin typeface="Source Sans Pro" panose="020B0503030403020204" pitchFamily="34" charset="0"/>
                <a:ea typeface="Aptos" panose="020B0004020202020204" pitchFamily="34" charset="0"/>
                <a:cs typeface="Times New Roman" panose="02020603050405020304" pitchFamily="18" charset="0"/>
              </a:rPr>
              <a:t>Source 1: JP Morgan Plan Participant Research 2021         Source 2: Alliance Bernstein </a:t>
            </a:r>
            <a:r>
              <a:rPr lang="en-US" sz="1050" kern="100" dirty="0">
                <a:solidFill>
                  <a:srgbClr val="808080"/>
                </a:solidFill>
                <a:latin typeface="Source Sans Pro" panose="020B0503030403020204" pitchFamily="34" charset="0"/>
                <a:cs typeface="Times New Roman" panose="02020603050405020304" pitchFamily="18" charset="0"/>
              </a:rPr>
              <a:t>survey on reenrollment </a:t>
            </a:r>
          </a:p>
        </p:txBody>
      </p:sp>
    </p:spTree>
    <p:extLst>
      <p:ext uri="{BB962C8B-B14F-4D97-AF65-F5344CB8AC3E}">
        <p14:creationId xmlns:p14="http://schemas.microsoft.com/office/powerpoint/2010/main" val="3359612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9F54C-6111-5D62-BEC0-B84DEEDF1EC4}"/>
              </a:ext>
            </a:extLst>
          </p:cNvPr>
          <p:cNvSpPr>
            <a:spLocks noGrp="1"/>
          </p:cNvSpPr>
          <p:nvPr>
            <p:ph type="title"/>
          </p:nvPr>
        </p:nvSpPr>
        <p:spPr/>
        <p:txBody>
          <a:bodyPr>
            <a:normAutofit/>
          </a:bodyPr>
          <a:lstStyle/>
          <a:p>
            <a:r>
              <a:rPr lang="en-US" sz="6000" dirty="0"/>
              <a:t>Why You Should Do This Now</a:t>
            </a:r>
          </a:p>
        </p:txBody>
      </p:sp>
      <p:sp>
        <p:nvSpPr>
          <p:cNvPr id="3" name="Text Placeholder 2">
            <a:extLst>
              <a:ext uri="{FF2B5EF4-FFF2-40B4-BE49-F238E27FC236}">
                <a16:creationId xmlns:a16="http://schemas.microsoft.com/office/drawing/2014/main" id="{4A2FE456-AD4D-5E5C-AC5B-1484C591630E}"/>
              </a:ext>
            </a:extLst>
          </p:cNvPr>
          <p:cNvSpPr>
            <a:spLocks noGrp="1"/>
          </p:cNvSpPr>
          <p:nvPr>
            <p:ph type="body" idx="1"/>
          </p:nvPr>
        </p:nvSpPr>
        <p:spPr>
          <a:xfrm>
            <a:off x="569231" y="2128638"/>
            <a:ext cx="3389926" cy="823912"/>
          </a:xfrm>
        </p:spPr>
        <p:txBody>
          <a:bodyPr/>
          <a:lstStyle/>
          <a:p>
            <a:r>
              <a:rPr lang="en-US" sz="7200" b="1" dirty="0">
                <a:latin typeface="Source Sans Pro" panose="020B0503030403020204" pitchFamily="34" charset="0"/>
              </a:rPr>
              <a:t>01.</a:t>
            </a:r>
          </a:p>
        </p:txBody>
      </p:sp>
      <p:sp>
        <p:nvSpPr>
          <p:cNvPr id="4" name="Content Placeholder 3">
            <a:extLst>
              <a:ext uri="{FF2B5EF4-FFF2-40B4-BE49-F238E27FC236}">
                <a16:creationId xmlns:a16="http://schemas.microsoft.com/office/drawing/2014/main" id="{43DA9A15-8DF4-F29D-D668-2AA2C282D232}"/>
              </a:ext>
            </a:extLst>
          </p:cNvPr>
          <p:cNvSpPr>
            <a:spLocks noGrp="1"/>
          </p:cNvSpPr>
          <p:nvPr>
            <p:ph sz="half" idx="2"/>
          </p:nvPr>
        </p:nvSpPr>
        <p:spPr>
          <a:xfrm>
            <a:off x="617871" y="2933991"/>
            <a:ext cx="3360742" cy="2192486"/>
          </a:xfrm>
        </p:spPr>
        <p:txBody>
          <a:bodyPr>
            <a:normAutofit/>
          </a:bodyPr>
          <a:lstStyle/>
          <a:p>
            <a:pPr marL="0" indent="0">
              <a:buNone/>
            </a:pPr>
            <a:r>
              <a:rPr lang="en-US" sz="2800" dirty="0"/>
              <a:t>Re-enrollment puts employees on a personalized path to reach their investment goals.</a:t>
            </a:r>
          </a:p>
        </p:txBody>
      </p:sp>
      <p:sp>
        <p:nvSpPr>
          <p:cNvPr id="7" name="Text Placeholder 2">
            <a:extLst>
              <a:ext uri="{FF2B5EF4-FFF2-40B4-BE49-F238E27FC236}">
                <a16:creationId xmlns:a16="http://schemas.microsoft.com/office/drawing/2014/main" id="{04636847-08E4-2329-07BA-EC80D5D7EE2A}"/>
              </a:ext>
            </a:extLst>
          </p:cNvPr>
          <p:cNvSpPr txBox="1">
            <a:spLocks/>
          </p:cNvSpPr>
          <p:nvPr/>
        </p:nvSpPr>
        <p:spPr>
          <a:xfrm>
            <a:off x="4415277" y="2128638"/>
            <a:ext cx="3389926" cy="823912"/>
          </a:xfrm>
          <a:prstGeom prst="rect">
            <a:avLst/>
          </a:prstGeom>
        </p:spPr>
        <p:txBody>
          <a:bodyPr vert="horz" lIns="0" tIns="0" rIns="0" bIns="0" rtlCol="0" anchor="b">
            <a:no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3200" b="0" kern="1200" spc="20" baseline="0">
                <a:solidFill>
                  <a:srgbClr val="5BBC15"/>
                </a:solidFill>
                <a:latin typeface="Oxanium" pitchFamily="2" charset="0"/>
                <a:ea typeface="Verdana" panose="020B0604030504040204" pitchFamily="34" charset="0"/>
                <a:cs typeface="Montserrat" panose="00000500000000000000" pitchFamily="2" charset="0"/>
              </a:defRPr>
            </a:lvl1pPr>
            <a:lvl2pPr marL="4572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0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9144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8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3716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6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18288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6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7200" b="1" dirty="0">
                <a:latin typeface="Source Sans Pro" panose="020B0503030403020204" pitchFamily="34" charset="0"/>
              </a:rPr>
              <a:t>02.</a:t>
            </a:r>
          </a:p>
        </p:txBody>
      </p:sp>
      <p:sp>
        <p:nvSpPr>
          <p:cNvPr id="8" name="Content Placeholder 3">
            <a:extLst>
              <a:ext uri="{FF2B5EF4-FFF2-40B4-BE49-F238E27FC236}">
                <a16:creationId xmlns:a16="http://schemas.microsoft.com/office/drawing/2014/main" id="{ED7DD94F-3B4E-B564-3DEE-EDA7EC95BE35}"/>
              </a:ext>
            </a:extLst>
          </p:cNvPr>
          <p:cNvSpPr txBox="1">
            <a:spLocks/>
          </p:cNvSpPr>
          <p:nvPr/>
        </p:nvSpPr>
        <p:spPr>
          <a:xfrm>
            <a:off x="4463917" y="2933991"/>
            <a:ext cx="3361444" cy="2192486"/>
          </a:xfrm>
          <a:prstGeom prst="rect">
            <a:avLst/>
          </a:prstGeom>
        </p:spPr>
        <p:txBody>
          <a:bodyPr vert="horz" lIns="0" tIns="0" rIns="0" bIns="0" rtlCol="0">
            <a:normAutofit/>
          </a:bodyPr>
          <a:lstStyle>
            <a:lvl1pPr marL="2286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6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6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800" dirty="0"/>
              <a:t>Offering a personalized advice solutions adds value of your 401(k) benefit.</a:t>
            </a:r>
          </a:p>
        </p:txBody>
      </p:sp>
      <p:sp>
        <p:nvSpPr>
          <p:cNvPr id="9" name="Text Placeholder 2">
            <a:extLst>
              <a:ext uri="{FF2B5EF4-FFF2-40B4-BE49-F238E27FC236}">
                <a16:creationId xmlns:a16="http://schemas.microsoft.com/office/drawing/2014/main" id="{4B3FA240-F96B-4937-EABA-7617CF1CEEFF}"/>
              </a:ext>
            </a:extLst>
          </p:cNvPr>
          <p:cNvSpPr txBox="1">
            <a:spLocks/>
          </p:cNvSpPr>
          <p:nvPr/>
        </p:nvSpPr>
        <p:spPr>
          <a:xfrm>
            <a:off x="8349576" y="2128638"/>
            <a:ext cx="3234281" cy="823912"/>
          </a:xfrm>
          <a:prstGeom prst="rect">
            <a:avLst/>
          </a:prstGeom>
        </p:spPr>
        <p:txBody>
          <a:bodyPr vert="horz" lIns="0" tIns="0" rIns="0" bIns="0" rtlCol="0" anchor="b">
            <a:no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3200" b="0" kern="1200" spc="20" baseline="0">
                <a:solidFill>
                  <a:srgbClr val="5BBC15"/>
                </a:solidFill>
                <a:latin typeface="Oxanium" pitchFamily="2" charset="0"/>
                <a:ea typeface="Verdana" panose="020B0604030504040204" pitchFamily="34" charset="0"/>
                <a:cs typeface="Montserrat" panose="00000500000000000000" pitchFamily="2" charset="0"/>
              </a:defRPr>
            </a:lvl1pPr>
            <a:lvl2pPr marL="4572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0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9144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8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3716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6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182880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1600" b="1"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7200" b="1" dirty="0">
                <a:latin typeface="Source Sans Pro" panose="020B0503030403020204" pitchFamily="34" charset="0"/>
              </a:rPr>
              <a:t>03.</a:t>
            </a:r>
          </a:p>
        </p:txBody>
      </p:sp>
      <p:sp>
        <p:nvSpPr>
          <p:cNvPr id="10" name="Content Placeholder 3">
            <a:extLst>
              <a:ext uri="{FF2B5EF4-FFF2-40B4-BE49-F238E27FC236}">
                <a16:creationId xmlns:a16="http://schemas.microsoft.com/office/drawing/2014/main" id="{09815DE3-37E6-6AA3-31FF-EC48F80EE6E9}"/>
              </a:ext>
            </a:extLst>
          </p:cNvPr>
          <p:cNvSpPr txBox="1">
            <a:spLocks/>
          </p:cNvSpPr>
          <p:nvPr/>
        </p:nvSpPr>
        <p:spPr>
          <a:xfrm>
            <a:off x="8398216" y="2933991"/>
            <a:ext cx="3361443" cy="2192486"/>
          </a:xfrm>
          <a:prstGeom prst="rect">
            <a:avLst/>
          </a:prstGeom>
        </p:spPr>
        <p:txBody>
          <a:bodyPr vert="horz" lIns="0" tIns="0" rIns="0" bIns="0" rtlCol="0">
            <a:normAutofit/>
          </a:bodyPr>
          <a:lstStyle>
            <a:lvl1pPr marL="2286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6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6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800" dirty="0"/>
              <a:t>Personalized advice drives higher savings rates and successful savings behaviors.</a:t>
            </a:r>
          </a:p>
        </p:txBody>
      </p:sp>
    </p:spTree>
    <p:extLst>
      <p:ext uri="{BB962C8B-B14F-4D97-AF65-F5344CB8AC3E}">
        <p14:creationId xmlns:p14="http://schemas.microsoft.com/office/powerpoint/2010/main" val="1204087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0C0C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1C4285-3F6F-65EF-0256-A805097B3EC0}"/>
              </a:ext>
            </a:extLst>
          </p:cNvPr>
          <p:cNvSpPr>
            <a:spLocks noGrp="1"/>
          </p:cNvSpPr>
          <p:nvPr>
            <p:ph type="title"/>
          </p:nvPr>
        </p:nvSpPr>
        <p:spPr>
          <a:xfrm>
            <a:off x="613610" y="365125"/>
            <a:ext cx="11578389" cy="1325563"/>
          </a:xfrm>
        </p:spPr>
        <p:txBody>
          <a:bodyPr/>
          <a:lstStyle/>
          <a:p>
            <a:r>
              <a:rPr lang="en-US" spc="-120" dirty="0"/>
              <a:t>The Process of Conducting a Re-enrollment</a:t>
            </a:r>
          </a:p>
        </p:txBody>
      </p:sp>
      <p:sp>
        <p:nvSpPr>
          <p:cNvPr id="4" name="Content Placeholder 3">
            <a:extLst>
              <a:ext uri="{FF2B5EF4-FFF2-40B4-BE49-F238E27FC236}">
                <a16:creationId xmlns:a16="http://schemas.microsoft.com/office/drawing/2014/main" id="{CF174AC1-4210-ED6A-06F9-3ED55F925E36}"/>
              </a:ext>
            </a:extLst>
          </p:cNvPr>
          <p:cNvSpPr txBox="1">
            <a:spLocks/>
          </p:cNvSpPr>
          <p:nvPr/>
        </p:nvSpPr>
        <p:spPr>
          <a:xfrm>
            <a:off x="613610" y="1826257"/>
            <a:ext cx="6701183" cy="749029"/>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55448" rtlCol="0" anchor="ctr">
            <a:norm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US" dirty="0">
                <a:solidFill>
                  <a:srgbClr val="808080"/>
                </a:solidFill>
              </a:rPr>
              <a:t>Communications to all employees</a:t>
            </a:r>
          </a:p>
        </p:txBody>
      </p:sp>
      <p:sp>
        <p:nvSpPr>
          <p:cNvPr id="7" name="Content Placeholder 3">
            <a:extLst>
              <a:ext uri="{FF2B5EF4-FFF2-40B4-BE49-F238E27FC236}">
                <a16:creationId xmlns:a16="http://schemas.microsoft.com/office/drawing/2014/main" id="{0D5E6EA4-96DE-6C6D-5C43-FAF8599403F2}"/>
              </a:ext>
            </a:extLst>
          </p:cNvPr>
          <p:cNvSpPr txBox="1">
            <a:spLocks/>
          </p:cNvSpPr>
          <p:nvPr/>
        </p:nvSpPr>
        <p:spPr>
          <a:xfrm>
            <a:off x="4825279" y="2954667"/>
            <a:ext cx="5807054" cy="749029"/>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55448" rtlCol="0" anchor="ctr">
            <a:norm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US" dirty="0">
                <a:solidFill>
                  <a:srgbClr val="808080"/>
                </a:solidFill>
              </a:rPr>
              <a:t>Required Notice Period</a:t>
            </a:r>
          </a:p>
        </p:txBody>
      </p:sp>
      <p:sp>
        <p:nvSpPr>
          <p:cNvPr id="8" name="Content Placeholder 3">
            <a:extLst>
              <a:ext uri="{FF2B5EF4-FFF2-40B4-BE49-F238E27FC236}">
                <a16:creationId xmlns:a16="http://schemas.microsoft.com/office/drawing/2014/main" id="{69F4117D-69AF-8D92-47D4-1C2D94422824}"/>
              </a:ext>
            </a:extLst>
          </p:cNvPr>
          <p:cNvSpPr txBox="1">
            <a:spLocks/>
          </p:cNvSpPr>
          <p:nvPr/>
        </p:nvSpPr>
        <p:spPr>
          <a:xfrm>
            <a:off x="1323321" y="4083077"/>
            <a:ext cx="5807054" cy="749029"/>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55448" rtlCol="0" anchor="ctr">
            <a:normAutofit fontScale="85000" lnSpcReduction="10000"/>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US" dirty="0" err="1">
                <a:solidFill>
                  <a:srgbClr val="808080"/>
                </a:solidFill>
              </a:rPr>
              <a:t>Opt</a:t>
            </a:r>
            <a:r>
              <a:rPr lang="en-US" dirty="0">
                <a:solidFill>
                  <a:srgbClr val="808080"/>
                </a:solidFill>
              </a:rPr>
              <a:t> out or Reenrollment is Automatic</a:t>
            </a:r>
          </a:p>
        </p:txBody>
      </p:sp>
      <p:sp>
        <p:nvSpPr>
          <p:cNvPr id="9" name="Content Placeholder 3">
            <a:extLst>
              <a:ext uri="{FF2B5EF4-FFF2-40B4-BE49-F238E27FC236}">
                <a16:creationId xmlns:a16="http://schemas.microsoft.com/office/drawing/2014/main" id="{514012E3-ADC6-EF4C-A5DF-2E0DCA4EECE1}"/>
              </a:ext>
            </a:extLst>
          </p:cNvPr>
          <p:cNvSpPr txBox="1">
            <a:spLocks/>
          </p:cNvSpPr>
          <p:nvPr/>
        </p:nvSpPr>
        <p:spPr>
          <a:xfrm>
            <a:off x="4881217" y="5211487"/>
            <a:ext cx="6701183" cy="749029"/>
          </a:xfrm>
          <a:prstGeom prst="rect">
            <a:avLst/>
          </a:prstGeom>
          <a:solidFill>
            <a:schemeClr val="bg1"/>
          </a:solidFill>
          <a:ln>
            <a:solidFill>
              <a:srgbClr val="C0C0C0"/>
            </a:solidFill>
          </a:ln>
          <a:effectLst>
            <a:outerShdw blurRad="127000" dist="127000" dir="2700000" algn="tl" rotWithShape="0">
              <a:prstClr val="black">
                <a:alpha val="20000"/>
              </a:prstClr>
            </a:outerShdw>
          </a:effectLst>
        </p:spPr>
        <p:txBody>
          <a:bodyPr vert="horz" lIns="365760" tIns="182880" rIns="365760" bIns="155448" rtlCol="0" anchor="ctr">
            <a:normAutofit/>
          </a:bodyPr>
          <a:lstStyle>
            <a:lvl1pPr marL="0" indent="0" algn="l" defTabSz="914400" rtl="0" eaLnBrk="1" latinLnBrk="0" hangingPunct="1">
              <a:lnSpc>
                <a:spcPct val="95000"/>
              </a:lnSpc>
              <a:spcBef>
                <a:spcPts val="0"/>
              </a:spcBef>
              <a:spcAft>
                <a:spcPts val="1200"/>
              </a:spcAft>
              <a:buClr>
                <a:srgbClr val="5BBC15"/>
              </a:buClr>
              <a:buFont typeface="Arial" panose="020B0604020202020204" pitchFamily="34" charset="0"/>
              <a:buNone/>
              <a:defRPr sz="2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1pPr>
            <a:lvl2pPr marL="6858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4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2pPr>
            <a:lvl3pPr marL="11430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20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3pPr>
            <a:lvl4pPr marL="16002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4pPr>
            <a:lvl5pPr marL="2057400" indent="-228600" algn="l" defTabSz="914400" rtl="0" eaLnBrk="1" latinLnBrk="0" hangingPunct="1">
              <a:lnSpc>
                <a:spcPct val="95000"/>
              </a:lnSpc>
              <a:spcBef>
                <a:spcPts val="0"/>
              </a:spcBef>
              <a:spcAft>
                <a:spcPts val="1200"/>
              </a:spcAft>
              <a:buClr>
                <a:srgbClr val="5BBC15"/>
              </a:buClr>
              <a:buFont typeface="Arial" panose="020B0604020202020204" pitchFamily="34" charset="0"/>
              <a:buChar char="•"/>
              <a:defRPr sz="1800" kern="1200" spc="20" baseline="0">
                <a:solidFill>
                  <a:srgbClr val="000000"/>
                </a:solidFill>
                <a:latin typeface="Source Sans Pro" panose="020B0503030403020204" pitchFamily="34" charset="0"/>
                <a:ea typeface="Verdana" panose="020B0604030504040204" pitchFamily="34" charset="0"/>
                <a:cs typeface="Montserrat"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US" dirty="0">
                <a:solidFill>
                  <a:srgbClr val="808080"/>
                </a:solidFill>
              </a:rPr>
              <a:t>Post-Enrollment Communications</a:t>
            </a:r>
          </a:p>
        </p:txBody>
      </p:sp>
      <p:cxnSp>
        <p:nvCxnSpPr>
          <p:cNvPr id="11" name="Connector: Elbow 10">
            <a:extLst>
              <a:ext uri="{FF2B5EF4-FFF2-40B4-BE49-F238E27FC236}">
                <a16:creationId xmlns:a16="http://schemas.microsoft.com/office/drawing/2014/main" id="{96947123-089E-41AE-FDA6-CEA9BA8D41F0}"/>
              </a:ext>
            </a:extLst>
          </p:cNvPr>
          <p:cNvCxnSpPr>
            <a:cxnSpLocks/>
            <a:stCxn id="4" idx="3"/>
            <a:endCxn id="7" idx="0"/>
          </p:cNvCxnSpPr>
          <p:nvPr/>
        </p:nvCxnSpPr>
        <p:spPr>
          <a:xfrm>
            <a:off x="7314793" y="2200772"/>
            <a:ext cx="414013" cy="753895"/>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or: Elbow 11">
            <a:extLst>
              <a:ext uri="{FF2B5EF4-FFF2-40B4-BE49-F238E27FC236}">
                <a16:creationId xmlns:a16="http://schemas.microsoft.com/office/drawing/2014/main" id="{87930721-E64B-5FD5-0AAC-87D006AA376A}"/>
              </a:ext>
            </a:extLst>
          </p:cNvPr>
          <p:cNvCxnSpPr>
            <a:cxnSpLocks/>
            <a:stCxn id="7" idx="2"/>
            <a:endCxn id="8" idx="0"/>
          </p:cNvCxnSpPr>
          <p:nvPr/>
        </p:nvCxnSpPr>
        <p:spPr>
          <a:xfrm rot="5400000">
            <a:off x="5788137" y="2142407"/>
            <a:ext cx="379381" cy="3501958"/>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CBB7EB59-085D-D66F-5A58-EA7F150229D2}"/>
              </a:ext>
            </a:extLst>
          </p:cNvPr>
          <p:cNvCxnSpPr>
            <a:cxnSpLocks/>
            <a:stCxn id="8" idx="2"/>
            <a:endCxn id="9" idx="1"/>
          </p:cNvCxnSpPr>
          <p:nvPr/>
        </p:nvCxnSpPr>
        <p:spPr>
          <a:xfrm rot="16200000" flipH="1">
            <a:off x="4177084" y="4881869"/>
            <a:ext cx="753896" cy="654369"/>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6998467"/>
      </p:ext>
    </p:extLst>
  </p:cSld>
  <p:clrMapOvr>
    <a:masterClrMapping/>
  </p:clrMapOvr>
</p:sld>
</file>

<file path=ppt/theme/theme1.xml><?xml version="1.0" encoding="utf-8"?>
<a:theme xmlns:a="http://schemas.openxmlformats.org/drawingml/2006/main" name="Office Theme">
  <a:themeElements>
    <a:clrScheme name="iJoin">
      <a:dk1>
        <a:srgbClr val="000000"/>
      </a:dk1>
      <a:lt1>
        <a:sysClr val="window" lastClr="FFFFFF"/>
      </a:lt1>
      <a:dk2>
        <a:srgbClr val="444444"/>
      </a:dk2>
      <a:lt2>
        <a:srgbClr val="F2F2F2"/>
      </a:lt2>
      <a:accent1>
        <a:srgbClr val="CCCCCC"/>
      </a:accent1>
      <a:accent2>
        <a:srgbClr val="999999"/>
      </a:accent2>
      <a:accent3>
        <a:srgbClr val="0000FF"/>
      </a:accent3>
      <a:accent4>
        <a:srgbClr val="5BBC15"/>
      </a:accent4>
      <a:accent5>
        <a:srgbClr val="D84320"/>
      </a:accent5>
      <a:accent6>
        <a:srgbClr val="FFFF00"/>
      </a:accent6>
      <a:hlink>
        <a:srgbClr val="0000FF"/>
      </a:hlink>
      <a:folHlink>
        <a:srgbClr val="0000FF"/>
      </a:folHlink>
    </a:clrScheme>
    <a:fontScheme name="iJoin">
      <a:majorFont>
        <a:latin typeface="Oxanium"/>
        <a:ea typeface=""/>
        <a:cs typeface=""/>
      </a:majorFont>
      <a:minorFont>
        <a:latin typeface="Sai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4137</TotalTime>
  <Words>551</Words>
  <Application>Microsoft Office PowerPoint</Application>
  <PresentationFormat>Widescreen</PresentationFormat>
  <Paragraphs>68</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Source Sans Pro</vt:lpstr>
      <vt:lpstr>Oxanium</vt:lpstr>
      <vt:lpstr>Calibri</vt:lpstr>
      <vt:lpstr>Saira</vt:lpstr>
      <vt:lpstr>Arial</vt:lpstr>
      <vt:lpstr>Office Theme</vt:lpstr>
      <vt:lpstr>Improving Plan Performance with Re-enrollment</vt:lpstr>
      <vt:lpstr>Understanding Re-enrollment</vt:lpstr>
      <vt:lpstr>3 Important Things Re-enrollment Can Do for Your Company 401(k) </vt:lpstr>
      <vt:lpstr>Resetting Your Plan QDIA</vt:lpstr>
      <vt:lpstr>Personalization Means Suitability</vt:lpstr>
      <vt:lpstr>Personalization in Managed Accounts Drives Performance</vt:lpstr>
      <vt:lpstr>Participants Appreciate Re-enrollment</vt:lpstr>
      <vt:lpstr>Why You Should Do This Now</vt:lpstr>
      <vt:lpstr>The Process of Conducting a Re-enrollment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iJoin Presentation for:</dc:title>
  <dc:creator>Chip Moore</dc:creator>
  <cp:lastModifiedBy>Taylor Brown</cp:lastModifiedBy>
  <cp:revision>227</cp:revision>
  <dcterms:created xsi:type="dcterms:W3CDTF">2020-11-24T16:25:05Z</dcterms:created>
  <dcterms:modified xsi:type="dcterms:W3CDTF">2025-03-19T14:53:04Z</dcterms:modified>
</cp:coreProperties>
</file>